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2.jpg" ContentType="image/jpg"/>
  <Override PartName="/ppt/media/image85.jpg" ContentType="image/jpg"/>
  <Override PartName="/ppt/media/image89.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8"/>
  </p:notesMasterIdLst>
  <p:sldIdLst>
    <p:sldId id="317" r:id="rId2"/>
    <p:sldId id="319" r:id="rId3"/>
    <p:sldId id="392" r:id="rId4"/>
    <p:sldId id="338" r:id="rId5"/>
    <p:sldId id="396" r:id="rId6"/>
    <p:sldId id="397" r:id="rId7"/>
    <p:sldId id="334" r:id="rId8"/>
    <p:sldId id="337" r:id="rId9"/>
    <p:sldId id="383" r:id="rId10"/>
    <p:sldId id="390" r:id="rId11"/>
    <p:sldId id="384" r:id="rId12"/>
    <p:sldId id="386" r:id="rId13"/>
    <p:sldId id="385" r:id="rId14"/>
    <p:sldId id="387" r:id="rId15"/>
    <p:sldId id="388" r:id="rId16"/>
    <p:sldId id="389" r:id="rId17"/>
    <p:sldId id="391" r:id="rId18"/>
    <p:sldId id="400" r:id="rId19"/>
    <p:sldId id="403" r:id="rId20"/>
    <p:sldId id="402" r:id="rId21"/>
    <p:sldId id="401" r:id="rId22"/>
    <p:sldId id="404" r:id="rId23"/>
    <p:sldId id="405" r:id="rId24"/>
    <p:sldId id="406" r:id="rId25"/>
    <p:sldId id="320" r:id="rId26"/>
    <p:sldId id="321" r:id="rId27"/>
    <p:sldId id="322" r:id="rId28"/>
    <p:sldId id="323" r:id="rId29"/>
    <p:sldId id="335" r:id="rId30"/>
    <p:sldId id="336" r:id="rId31"/>
    <p:sldId id="328" r:id="rId32"/>
    <p:sldId id="329" r:id="rId33"/>
    <p:sldId id="324" r:id="rId34"/>
    <p:sldId id="325" r:id="rId35"/>
    <p:sldId id="326" r:id="rId36"/>
    <p:sldId id="327" r:id="rId37"/>
    <p:sldId id="330" r:id="rId38"/>
    <p:sldId id="332" r:id="rId39"/>
    <p:sldId id="333" r:id="rId40"/>
    <p:sldId id="349" r:id="rId41"/>
    <p:sldId id="393" r:id="rId42"/>
    <p:sldId id="350" r:id="rId43"/>
    <p:sldId id="376" r:id="rId44"/>
    <p:sldId id="378" r:id="rId45"/>
    <p:sldId id="381" r:id="rId46"/>
    <p:sldId id="377" r:id="rId47"/>
    <p:sldId id="379" r:id="rId48"/>
    <p:sldId id="380" r:id="rId49"/>
    <p:sldId id="366" r:id="rId50"/>
    <p:sldId id="375" r:id="rId51"/>
    <p:sldId id="367" r:id="rId52"/>
    <p:sldId id="374" r:id="rId53"/>
    <p:sldId id="368" r:id="rId54"/>
    <p:sldId id="373" r:id="rId55"/>
    <p:sldId id="369" r:id="rId56"/>
    <p:sldId id="372" r:id="rId57"/>
    <p:sldId id="370" r:id="rId58"/>
    <p:sldId id="371" r:id="rId59"/>
    <p:sldId id="351" r:id="rId60"/>
    <p:sldId id="275" r:id="rId61"/>
    <p:sldId id="352" r:id="rId62"/>
    <p:sldId id="285" r:id="rId63"/>
    <p:sldId id="354" r:id="rId64"/>
    <p:sldId id="287" r:id="rId65"/>
    <p:sldId id="355" r:id="rId66"/>
    <p:sldId id="301" r:id="rId67"/>
    <p:sldId id="356" r:id="rId68"/>
    <p:sldId id="288" r:id="rId69"/>
    <p:sldId id="357" r:id="rId70"/>
    <p:sldId id="289" r:id="rId71"/>
    <p:sldId id="358" r:id="rId72"/>
    <p:sldId id="290" r:id="rId73"/>
    <p:sldId id="361" r:id="rId74"/>
    <p:sldId id="293" r:id="rId75"/>
    <p:sldId id="362" r:id="rId76"/>
    <p:sldId id="300" r:id="rId77"/>
    <p:sldId id="363" r:id="rId78"/>
    <p:sldId id="294" r:id="rId79"/>
    <p:sldId id="364" r:id="rId80"/>
    <p:sldId id="295" r:id="rId81"/>
    <p:sldId id="365" r:id="rId82"/>
    <p:sldId id="296" r:id="rId83"/>
    <p:sldId id="272" r:id="rId84"/>
    <p:sldId id="297" r:id="rId85"/>
    <p:sldId id="273" r:id="rId86"/>
    <p:sldId id="298" r:id="rId87"/>
    <p:sldId id="274" r:id="rId88"/>
    <p:sldId id="331" r:id="rId89"/>
    <p:sldId id="398" r:id="rId90"/>
    <p:sldId id="318" r:id="rId91"/>
    <p:sldId id="257" r:id="rId92"/>
    <p:sldId id="258" r:id="rId93"/>
    <p:sldId id="260" r:id="rId94"/>
    <p:sldId id="262" r:id="rId95"/>
    <p:sldId id="263" r:id="rId96"/>
    <p:sldId id="264" r:id="rId97"/>
    <p:sldId id="265" r:id="rId98"/>
    <p:sldId id="266" r:id="rId99"/>
    <p:sldId id="267" r:id="rId100"/>
    <p:sldId id="268" r:id="rId101"/>
    <p:sldId id="269" r:id="rId102"/>
    <p:sldId id="270" r:id="rId103"/>
    <p:sldId id="271" r:id="rId104"/>
    <p:sldId id="342" r:id="rId105"/>
    <p:sldId id="341" r:id="rId106"/>
    <p:sldId id="339" r:id="rId107"/>
    <p:sldId id="340" r:id="rId108"/>
    <p:sldId id="343" r:id="rId109"/>
    <p:sldId id="394" r:id="rId110"/>
    <p:sldId id="348" r:id="rId111"/>
    <p:sldId id="344" r:id="rId112"/>
    <p:sldId id="346" r:id="rId113"/>
    <p:sldId id="347" r:id="rId114"/>
    <p:sldId id="345" r:id="rId115"/>
    <p:sldId id="395" r:id="rId116"/>
    <p:sldId id="399" r:id="rId117"/>
  </p:sldIdLst>
  <p:sldSz cx="10693400" cy="7556500"/>
  <p:notesSz cx="10693400" cy="7556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50" autoAdjust="0"/>
    <p:restoredTop sz="93969" autoAdjust="0"/>
  </p:normalViewPr>
  <p:slideViewPr>
    <p:cSldViewPr>
      <p:cViewPr varScale="1">
        <p:scale>
          <a:sx n="62" d="100"/>
          <a:sy n="62" d="100"/>
        </p:scale>
        <p:origin x="1296" y="78"/>
      </p:cViewPr>
      <p:guideLst>
        <p:guide orient="horz" pos="2880"/>
        <p:guide pos="2160"/>
      </p:guideLst>
    </p:cSldViewPr>
  </p:slideViewPr>
  <p:notesTextViewPr>
    <p:cViewPr>
      <p:scale>
        <a:sx n="300" d="100"/>
        <a:sy n="3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FB6459A3-212B-421F-BEDC-D80895DD685B}" type="datetimeFigureOut">
              <a:rPr lang="en-IN" smtClean="0"/>
              <a:t>29-11-2024</a:t>
            </a:fld>
            <a:endParaRPr lang="en-IN"/>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4ECE925F-D53C-49C3-9C84-FF899AD6122D}" type="slidenum">
              <a:rPr lang="en-IN" smtClean="0"/>
              <a:t>‹#›</a:t>
            </a:fld>
            <a:endParaRPr lang="en-IN"/>
          </a:p>
        </p:txBody>
      </p:sp>
    </p:spTree>
    <p:extLst>
      <p:ext uri="{BB962C8B-B14F-4D97-AF65-F5344CB8AC3E}">
        <p14:creationId xmlns:p14="http://schemas.microsoft.com/office/powerpoint/2010/main" val="76154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CE925F-D53C-49C3-9C84-FF899AD6122D}" type="slidenum">
              <a:rPr lang="en-IN" smtClean="0"/>
              <a:t>53</a:t>
            </a:fld>
            <a:endParaRPr lang="en-IN"/>
          </a:p>
        </p:txBody>
      </p:sp>
    </p:spTree>
    <p:extLst>
      <p:ext uri="{BB962C8B-B14F-4D97-AF65-F5344CB8AC3E}">
        <p14:creationId xmlns:p14="http://schemas.microsoft.com/office/powerpoint/2010/main" val="1846889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69CFBE8-C17F-48DD-BDDE-F909D2645117}" type="slidenum">
              <a:rPr lang="en-IN" smtClean="0"/>
              <a:t>59</a:t>
            </a:fld>
            <a:endParaRPr lang="en-IN"/>
          </a:p>
        </p:txBody>
      </p:sp>
    </p:spTree>
    <p:extLst>
      <p:ext uri="{BB962C8B-B14F-4D97-AF65-F5344CB8AC3E}">
        <p14:creationId xmlns:p14="http://schemas.microsoft.com/office/powerpoint/2010/main" val="947069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30712" y="356107"/>
            <a:ext cx="2419350" cy="1093470"/>
          </a:xfrm>
          <a:prstGeom prst="rect">
            <a:avLst/>
          </a:prstGeom>
        </p:spPr>
        <p:txBody>
          <a:bodyPr wrap="square" lIns="0" tIns="0" rIns="0" bIns="0">
            <a:spAutoFit/>
          </a:bodyPr>
          <a:lstStyle>
            <a:lvl1pPr>
              <a:defRPr sz="4400" b="0" i="0">
                <a:solidFill>
                  <a:schemeClr val="tx1"/>
                </a:solidFill>
                <a:latin typeface="Arial MT"/>
                <a:cs typeface="Arial MT"/>
              </a:defRPr>
            </a:lvl1p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spAutoFit/>
          </a:bodyPr>
          <a:lstStyle>
            <a:lvl1pPr>
              <a:defRPr sz="26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MT"/>
                <a:cs typeface="Arial MT"/>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ection Break Slide layout">
    <p:bg>
      <p:bgPr>
        <a:solidFill>
          <a:srgbClr val="FFFFFF"/>
        </a:solidFill>
        <a:effectLst/>
      </p:bgPr>
    </p:bg>
    <p:spTree>
      <p:nvGrpSpPr>
        <p:cNvPr id="1" name=""/>
        <p:cNvGrpSpPr/>
        <p:nvPr/>
      </p:nvGrpSpPr>
      <p:grpSpPr>
        <a:xfrm>
          <a:off x="0" y="0"/>
          <a:ext cx="0" cy="0"/>
          <a:chOff x="0" y="0"/>
          <a:chExt cx="0" cy="0"/>
        </a:xfrm>
      </p:grpSpPr>
      <p:sp>
        <p:nvSpPr>
          <p:cNvPr id="140" name="Slide Number"/>
          <p:cNvSpPr txBox="1">
            <a:spLocks noGrp="1"/>
          </p:cNvSpPr>
          <p:nvPr>
            <p:ph type="sldNum" sz="quarter" idx="2"/>
          </p:nvPr>
        </p:nvSpPr>
        <p:spPr>
          <a:xfrm>
            <a:off x="7699248" y="7027545"/>
            <a:ext cx="2459482" cy="27699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99140373"/>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29473" y="241807"/>
            <a:ext cx="7025005" cy="1321435"/>
          </a:xfrm>
          <a:prstGeom prst="rect">
            <a:avLst/>
          </a:prstGeom>
        </p:spPr>
        <p:txBody>
          <a:bodyPr wrap="square" lIns="0" tIns="0" rIns="0" bIns="0">
            <a:spAutoFit/>
          </a:bodyPr>
          <a:lstStyle>
            <a:lvl1pPr>
              <a:defRPr sz="4400" b="0" i="0">
                <a:solidFill>
                  <a:schemeClr val="tx1"/>
                </a:solidFill>
                <a:latin typeface="Arial MT"/>
                <a:cs typeface="Arial MT"/>
              </a:defRPr>
            </a:lvl1pPr>
          </a:lstStyle>
          <a:p>
            <a:endParaRPr/>
          </a:p>
        </p:txBody>
      </p:sp>
      <p:sp>
        <p:nvSpPr>
          <p:cNvPr id="3" name="Holder 3"/>
          <p:cNvSpPr>
            <a:spLocks noGrp="1"/>
          </p:cNvSpPr>
          <p:nvPr>
            <p:ph type="body" idx="1"/>
          </p:nvPr>
        </p:nvSpPr>
        <p:spPr>
          <a:xfrm>
            <a:off x="922916" y="1571344"/>
            <a:ext cx="8866381" cy="4097680"/>
          </a:xfrm>
          <a:prstGeom prst="rect">
            <a:avLst/>
          </a:prstGeom>
        </p:spPr>
        <p:txBody>
          <a:bodyPr wrap="square" lIns="0" tIns="0" rIns="0" bIns="0">
            <a:spAutoFit/>
          </a:bodyPr>
          <a:lstStyle>
            <a:lvl1pPr>
              <a:defRPr sz="26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11/29/2024</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5.jp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file:///C:\Users\prssu\OneDrive\Desktop\boAt%2020000%20mAh%20Power%20Bank%20(22.5%20W,%20Quick%20Charge%203.0)%20Price%20in%20India%20-%20Buy%20boAt%2020000%20mAh%20Power%20Bank%20(22.5%20W,%20Quick%20Charge%203.0)%20online%20at%20Flipkart.com" TargetMode="External"/><Relationship Id="rId3" Type="http://schemas.openxmlformats.org/officeDocument/2006/relationships/hyperlink" Target="https://robu.in/product/raspberry-pi-4-model-b-with-2-gb-ram/?gclid=Cj0KCQjwsp6pBhCfARIsAD3GZubHnrZctcGNzWs07Nz94iXT7cpDGaGfd5DJbaUO1J9X2OdidtKapBYaAo65EALw_wcB" TargetMode="External"/><Relationship Id="rId7" Type="http://schemas.openxmlformats.org/officeDocument/2006/relationships/hyperlink" Target="file:///C:\Users\prssu\OneDrive\Desktop\realme%20Buds%20Wireless%203%20with%2030dB%20ANC,%20360%20degree%20Spatial%20Audio,%20upto%2040%20hours%20Playback%20Bluetooth%20Headset%20Price%20in%20India%20-%20Buy%20realme%20Buds%20Wireless%203%20with%2030dB%20ANC,%20360%20degree%20Spatial%20Audio,%20upto%2040%20hours%20Playback%20Bluetooth%20Headset%20Online%20-%20realme%20:%20Flipkart.com" TargetMode="External"/><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hyperlink" Target="https://www.amazon.in/Vintage-Basketball-Glasses-Slimfit-Protective/dp/B071JDJ4KL/ref=asc_df_B071JDJ4KL/?tag=googleshopdes-21&amp;linkCode=df0&amp;hvadid=551166503913&amp;hvpos=&amp;hvnetw=g&amp;hvrand=2227571118083324647&amp;hvpone=&amp;hvptwo=&amp;hvqmt=&amp;hvdev=c&amp;hvdvcmdl=&amp;hvlocint=&amp;hvlocphy=9303562&amp;hvtargid=pla-791034833483&amp;th=1" TargetMode="External"/><Relationship Id="rId5" Type="http://schemas.openxmlformats.org/officeDocument/2006/relationships/hyperlink" Target="https://www.amazon.in/SanDisk-Ultra%C2%AE-microSDXCTM-Warranty-Smartphones/dp/B0BDYVC5TD/ref=sr_1_2_sspa?adgrpid=64598905891&amp;ext_vrnc=hi&amp;hvadid=398119416644&amp;hvdev=c&amp;hvlocphy=9301566&amp;hvnetw=g&amp;hvqmt=e&amp;hvrand=5979001983867083714&amp;hvtargid=kwd-298683305431&amp;hydadcr=24346_1971223&amp;keywords=64+gb+memory+card&amp;qid=1697118957&amp;sr=8-2-spons&amp;sp_csd=d2lkZ2V0TmFtZT1zcF9hdGY&amp;psc=1" TargetMode="External"/><Relationship Id="rId4" Type="http://schemas.openxmlformats.org/officeDocument/2006/relationships/hyperlink" Target="file:///C:\Users\prssu\OneDrive\Desktop\Buy%20CAMCARE%20Mini%20Wi-Fi%20Full%20HD720P-1080P%20Wireless%20Magnet%20Camera%20Motion%20Camera%20Audio%20and%20Video%20Live%20Feed%20with%20Wireless%20Recorded%20Magnet%20Cam%20with%20Night%20Vision%20and%20Motion%20Detection%20Maximum%2064%20GB%20SD%20Support%20Online%20at%20Low%20Prices%20in%20India%20-%20Amazon.in" TargetMode="External"/><Relationship Id="rId9" Type="http://schemas.openxmlformats.org/officeDocument/2006/relationships/hyperlink" Target="file:///C:\Users\prssu\OneDrive\Desktop\ApTechDeals%20Jumper%20Wires%20Male%20to%20Male,%20Male%20to%20Female,%20Female%20to%20Female\breadboard%20jumper%20wires%20(10+10+10)%20:%20Amazon.in:%20Industrial%20&amp;%20Scientific"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drive/folders/1oMtiEzBmKhDloSHmbujvB9LV0WtJ0VQq?usp=drive_link" TargetMode="External"/><Relationship Id="rId2" Type="http://schemas.openxmlformats.org/officeDocument/2006/relationships/hyperlink" Target="https://drive.google.com/drive/folders/1NC5wLHUMUye5_5zHzSgTgXDUdVmh43ZU" TargetMode="External"/><Relationship Id="rId1" Type="http://schemas.openxmlformats.org/officeDocument/2006/relationships/slideLayout" Target="../slideLayouts/slideLayout5.xml"/><Relationship Id="rId5" Type="http://schemas.openxmlformats.org/officeDocument/2006/relationships/hyperlink" Target="https://drive.google.com/drive/folders/1EtXkhhxviVc_orwQk78wAwav-cut63Yr" TargetMode="External"/><Relationship Id="rId4" Type="http://schemas.openxmlformats.org/officeDocument/2006/relationships/hyperlink" Target="https://drive.google.com/drive/folders/1I8QqnzZonRewbSnUMyfC9-tRduEJ4gyB"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hyperlink" Target="https://youtu.be/YE-JrestfRw?si=LCu-ZTpjGPyeUAua" TargetMode="External"/><Relationship Id="rId3" Type="http://schemas.openxmlformats.org/officeDocument/2006/relationships/hyperlink" Target="https://youtu.be/5xKyZrwn2t8?si=kneGv90jGYxYAn-k" TargetMode="External"/><Relationship Id="rId7" Type="http://schemas.openxmlformats.org/officeDocument/2006/relationships/hyperlink" Target="https://youtu.be/9ZxHSIaP_6A?si=ySxy787MZPjC7V5i" TargetMode="External"/><Relationship Id="rId2" Type="http://schemas.openxmlformats.org/officeDocument/2006/relationships/hyperlink" Target="https://youtu.be/4O1rs7mrNDo?si=nQx13JEMw2lvHTPD" TargetMode="External"/><Relationship Id="rId1" Type="http://schemas.openxmlformats.org/officeDocument/2006/relationships/slideLayout" Target="../slideLayouts/slideLayout4.xml"/><Relationship Id="rId6" Type="http://schemas.openxmlformats.org/officeDocument/2006/relationships/hyperlink" Target="https://youtu.be/g5vFWHajutg?si=TJNvLM2-7WSN2Ah2" TargetMode="External"/><Relationship Id="rId5" Type="http://schemas.openxmlformats.org/officeDocument/2006/relationships/hyperlink" Target="https://youtu.be/Ou9j73aWgyE?si=9wO9MAz2ceM48rb0" TargetMode="External"/><Relationship Id="rId4" Type="http://schemas.openxmlformats.org/officeDocument/2006/relationships/hyperlink" Target="https://youtu.be/rWOQ3qwH02g?si=s1QEr8xIBmN-zSUO"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hyperlink" Target="http://www.linear.com/designtools/software/"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04;p25">
            <a:extLst>
              <a:ext uri="{FF2B5EF4-FFF2-40B4-BE49-F238E27FC236}">
                <a16:creationId xmlns:a16="http://schemas.microsoft.com/office/drawing/2014/main" id="{555CFCC0-5F63-DCFA-7E22-76E915C7B4F0}"/>
              </a:ext>
            </a:extLst>
          </p:cNvPr>
          <p:cNvPicPr preferRelativeResize="0"/>
          <p:nvPr/>
        </p:nvPicPr>
        <p:blipFill>
          <a:blip r:embed="rId2">
            <a:alphaModFix amt="20000"/>
          </a:blip>
          <a:stretch>
            <a:fillRect/>
          </a:stretch>
        </p:blipFill>
        <p:spPr>
          <a:xfrm>
            <a:off x="3666123" y="2635250"/>
            <a:ext cx="3467553" cy="3249299"/>
          </a:xfrm>
          <a:prstGeom prst="rect">
            <a:avLst/>
          </a:prstGeom>
          <a:noFill/>
          <a:ln>
            <a:noFill/>
          </a:ln>
        </p:spPr>
      </p:pic>
      <p:sp>
        <p:nvSpPr>
          <p:cNvPr id="2" name="Title 1">
            <a:extLst>
              <a:ext uri="{FF2B5EF4-FFF2-40B4-BE49-F238E27FC236}">
                <a16:creationId xmlns:a16="http://schemas.microsoft.com/office/drawing/2014/main" id="{FEF1C179-0915-E1AB-B8F0-2DE0E8C6877B}"/>
              </a:ext>
            </a:extLst>
          </p:cNvPr>
          <p:cNvSpPr>
            <a:spLocks noGrp="1"/>
          </p:cNvSpPr>
          <p:nvPr>
            <p:ph type="title"/>
          </p:nvPr>
        </p:nvSpPr>
        <p:spPr>
          <a:xfrm>
            <a:off x="2298699" y="2751794"/>
            <a:ext cx="6400801" cy="3016210"/>
          </a:xfrm>
        </p:spPr>
        <p:txBody>
          <a:bodyPr/>
          <a:lstStyle/>
          <a:p>
            <a:pPr algn="ctr"/>
            <a:r>
              <a:rPr lang="en-IN" dirty="0">
                <a:latin typeface="Algerian" panose="04020705040A02060702" pitchFamily="82" charset="0"/>
              </a:rPr>
              <a:t>Workshop on </a:t>
            </a:r>
            <a:br>
              <a:rPr lang="en-IN" dirty="0">
                <a:latin typeface="Algerian" panose="04020705040A02060702" pitchFamily="82" charset="0"/>
              </a:rPr>
            </a:br>
            <a:r>
              <a:rPr lang="en-IN" sz="3600" b="1" i="1" dirty="0">
                <a:solidFill>
                  <a:srgbClr val="FF0000"/>
                </a:solidFill>
                <a:latin typeface="Baskerville Old Face" panose="02020602080505020303" pitchFamily="18" charset="0"/>
              </a:rPr>
              <a:t>LT SPICE </a:t>
            </a:r>
            <a:br>
              <a:rPr lang="en-IN" sz="3600" b="1" i="1" dirty="0">
                <a:solidFill>
                  <a:srgbClr val="FF0000"/>
                </a:solidFill>
                <a:latin typeface="Baskerville Old Face" panose="02020602080505020303" pitchFamily="18" charset="0"/>
              </a:rPr>
            </a:br>
            <a:r>
              <a:rPr lang="en-IN" sz="3600" i="1" dirty="0">
                <a:latin typeface="Baskerville Old Face" panose="02020602080505020303" pitchFamily="18" charset="0"/>
              </a:rPr>
              <a:t>&amp; </a:t>
            </a:r>
            <a:br>
              <a:rPr lang="en-IN" sz="3600" i="1" dirty="0">
                <a:latin typeface="Baskerville Old Face" panose="02020602080505020303" pitchFamily="18" charset="0"/>
              </a:rPr>
            </a:br>
            <a:r>
              <a:rPr lang="en-IN" sz="3600" b="1" i="1" dirty="0">
                <a:solidFill>
                  <a:srgbClr val="002060"/>
                </a:solidFill>
                <a:latin typeface="Baskerville Old Face" panose="02020602080505020303" pitchFamily="18" charset="0"/>
              </a:rPr>
              <a:t>Hackathons</a:t>
            </a:r>
            <a:r>
              <a:rPr lang="en-IN" sz="3600" i="1" dirty="0">
                <a:latin typeface="Baskerville Old Face" panose="02020602080505020303" pitchFamily="18" charset="0"/>
              </a:rPr>
              <a:t> </a:t>
            </a:r>
            <a:br>
              <a:rPr lang="en-IN" dirty="0">
                <a:latin typeface="Algerian" panose="04020705040A02060702" pitchFamily="82" charset="0"/>
              </a:rPr>
            </a:br>
            <a:r>
              <a:rPr lang="en-IN" dirty="0">
                <a:latin typeface="Algerian" panose="04020705040A02060702" pitchFamily="82" charset="0"/>
              </a:rPr>
              <a:t>Tips and tricks</a:t>
            </a:r>
          </a:p>
        </p:txBody>
      </p:sp>
      <p:sp>
        <p:nvSpPr>
          <p:cNvPr id="3" name="Google Shape;102;p25">
            <a:extLst>
              <a:ext uri="{FF2B5EF4-FFF2-40B4-BE49-F238E27FC236}">
                <a16:creationId xmlns:a16="http://schemas.microsoft.com/office/drawing/2014/main" id="{AC2767B2-61F7-189A-C7C6-881652D5127A}"/>
              </a:ext>
            </a:extLst>
          </p:cNvPr>
          <p:cNvSpPr txBox="1"/>
          <p:nvPr/>
        </p:nvSpPr>
        <p:spPr>
          <a:xfrm>
            <a:off x="576944" y="0"/>
            <a:ext cx="9538606" cy="2245584"/>
          </a:xfrm>
          <a:prstGeom prst="rect">
            <a:avLst/>
          </a:prstGeom>
          <a:noFill/>
          <a:ln>
            <a:noFill/>
          </a:ln>
        </p:spPr>
        <p:txBody>
          <a:bodyPr spcFirstLastPara="1" wrap="square" lIns="91425" tIns="91425" rIns="91425" bIns="91425" anchor="t" anchorCtr="0">
            <a:spAutoFit/>
          </a:bodyPr>
          <a:lstStyle/>
          <a:p>
            <a:pPr algn="ctr" eaLnBrk="1" fontAlgn="auto" hangingPunct="1">
              <a:lnSpc>
                <a:spcPct val="93000"/>
              </a:lnSpc>
              <a:spcBef>
                <a:spcPts val="10"/>
              </a:spcBef>
              <a:spcAft>
                <a:spcPts val="10"/>
              </a:spcAft>
              <a:buClr>
                <a:srgbClr val="000000"/>
              </a:buClr>
              <a:buSzPct val="100000"/>
              <a:defRPr/>
            </a:pPr>
            <a:r>
              <a:rPr lang="en-IN" altLang="en-US" sz="6000" b="1" dirty="0">
                <a:solidFill>
                  <a:srgbClr val="FF0000"/>
                </a:solidFill>
                <a:latin typeface="Times New Roman" panose="02020603050405020304" pitchFamily="18" charset="0"/>
                <a:cs typeface="Times New Roman" panose="02020603050405020304" pitchFamily="18" charset="0"/>
              </a:rPr>
              <a:t>AAA</a:t>
            </a:r>
            <a:r>
              <a:rPr lang="en-IN" altLang="en-US" sz="3200" b="1" dirty="0">
                <a:solidFill>
                  <a:schemeClr val="tx2"/>
                </a:solidFill>
                <a:latin typeface="Times New Roman" panose="02020603050405020304" pitchFamily="18" charset="0"/>
                <a:cs typeface="Times New Roman" panose="02020603050405020304" pitchFamily="18" charset="0"/>
              </a:rPr>
              <a:t> </a:t>
            </a:r>
            <a:r>
              <a:rPr lang="en-IN" altLang="en-US" sz="2800" b="1" dirty="0">
                <a:solidFill>
                  <a:schemeClr val="tx2"/>
                </a:solidFill>
                <a:latin typeface="Times New Roman" panose="02020603050405020304" pitchFamily="18" charset="0"/>
                <a:cs typeface="Times New Roman" panose="02020603050405020304" pitchFamily="18" charset="0"/>
              </a:rPr>
              <a:t>COLLEGE OF ENGINEERING AND TECHNOLOGY   </a:t>
            </a:r>
            <a:endParaRPr lang="en-IN" altLang="en-US" sz="3200" b="1" dirty="0">
              <a:solidFill>
                <a:schemeClr val="tx2"/>
              </a:solidFill>
              <a:latin typeface="Times New Roman" panose="02020603050405020304" pitchFamily="18" charset="0"/>
              <a:cs typeface="Times New Roman" panose="02020603050405020304" pitchFamily="18" charset="0"/>
            </a:endParaRPr>
          </a:p>
          <a:p>
            <a:pPr algn="ctr" eaLnBrk="1" fontAlgn="auto" hangingPunct="1">
              <a:lnSpc>
                <a:spcPct val="93000"/>
              </a:lnSpc>
              <a:spcBef>
                <a:spcPts val="10"/>
              </a:spcBef>
              <a:spcAft>
                <a:spcPts val="10"/>
              </a:spcAft>
              <a:buClr>
                <a:srgbClr val="000000"/>
              </a:buClr>
              <a:buSzPct val="100000"/>
              <a:defRPr/>
            </a:pPr>
            <a:r>
              <a:rPr lang="en-IN" altLang="en-US" sz="1400" b="1" dirty="0">
                <a:solidFill>
                  <a:schemeClr val="accent3">
                    <a:lumMod val="75000"/>
                  </a:schemeClr>
                </a:solidFill>
                <a:latin typeface="Times New Roman" panose="02020603050405020304" pitchFamily="18" charset="0"/>
                <a:cs typeface="Times New Roman" panose="02020603050405020304" pitchFamily="18" charset="0"/>
              </a:rPr>
              <a:t>Managed by </a:t>
            </a:r>
            <a:r>
              <a:rPr lang="en-IN" altLang="en-US" sz="1400" b="1" dirty="0" err="1">
                <a:solidFill>
                  <a:schemeClr val="accent3">
                    <a:lumMod val="75000"/>
                  </a:schemeClr>
                </a:solidFill>
                <a:latin typeface="Times New Roman" panose="02020603050405020304" pitchFamily="18" charset="0"/>
                <a:cs typeface="Times New Roman" panose="02020603050405020304" pitchFamily="18" charset="0"/>
              </a:rPr>
              <a:t>Panjurajan</a:t>
            </a:r>
            <a:r>
              <a:rPr lang="en-IN" altLang="en-US" sz="1400" b="1" dirty="0">
                <a:solidFill>
                  <a:schemeClr val="accent3">
                    <a:lumMod val="75000"/>
                  </a:schemeClr>
                </a:solidFill>
                <a:latin typeface="Times New Roman" panose="02020603050405020304" pitchFamily="18" charset="0"/>
                <a:cs typeface="Times New Roman" panose="02020603050405020304" pitchFamily="18" charset="0"/>
              </a:rPr>
              <a:t> – </a:t>
            </a:r>
            <a:r>
              <a:rPr lang="en-IN" altLang="en-US" sz="1400" b="1" dirty="0" err="1">
                <a:solidFill>
                  <a:schemeClr val="accent3">
                    <a:lumMod val="75000"/>
                  </a:schemeClr>
                </a:solidFill>
                <a:latin typeface="Times New Roman" panose="02020603050405020304" pitchFamily="18" charset="0"/>
                <a:cs typeface="Times New Roman" panose="02020603050405020304" pitchFamily="18" charset="0"/>
              </a:rPr>
              <a:t>Amaravathy</a:t>
            </a:r>
            <a:r>
              <a:rPr lang="en-IN" altLang="en-US" sz="1400" b="1" dirty="0">
                <a:solidFill>
                  <a:schemeClr val="accent3">
                    <a:lumMod val="75000"/>
                  </a:schemeClr>
                </a:solidFill>
                <a:latin typeface="Times New Roman" panose="02020603050405020304" pitchFamily="18" charset="0"/>
                <a:cs typeface="Times New Roman" panose="02020603050405020304" pitchFamily="18" charset="0"/>
              </a:rPr>
              <a:t> Trust and Promoted by </a:t>
            </a:r>
            <a:r>
              <a:rPr lang="en-IN" altLang="en-US" sz="1400" b="1" dirty="0" err="1">
                <a:solidFill>
                  <a:schemeClr val="accent3">
                    <a:lumMod val="75000"/>
                  </a:schemeClr>
                </a:solidFill>
                <a:latin typeface="Times New Roman" panose="02020603050405020304" pitchFamily="18" charset="0"/>
                <a:cs typeface="Times New Roman" panose="02020603050405020304" pitchFamily="18" charset="0"/>
              </a:rPr>
              <a:t>Vinayaga</a:t>
            </a:r>
            <a:r>
              <a:rPr lang="en-IN" altLang="en-US" sz="1400" b="1" dirty="0">
                <a:solidFill>
                  <a:schemeClr val="accent3">
                    <a:lumMod val="75000"/>
                  </a:schemeClr>
                </a:solidFill>
                <a:latin typeface="Times New Roman" panose="02020603050405020304" pitchFamily="18" charset="0"/>
                <a:cs typeface="Times New Roman" panose="02020603050405020304" pitchFamily="18" charset="0"/>
              </a:rPr>
              <a:t>- Sony Group of Industries</a:t>
            </a:r>
          </a:p>
          <a:p>
            <a:pPr algn="ctr" eaLnBrk="1" fontAlgn="auto" hangingPunct="1">
              <a:lnSpc>
                <a:spcPct val="93000"/>
              </a:lnSpc>
              <a:spcBef>
                <a:spcPts val="10"/>
              </a:spcBef>
              <a:spcAft>
                <a:spcPts val="10"/>
              </a:spcAft>
              <a:buClr>
                <a:srgbClr val="000000"/>
              </a:buClr>
              <a:buSzPct val="100000"/>
              <a:defRPr/>
            </a:pPr>
            <a:r>
              <a:rPr lang="en-IN" altLang="en-US" sz="1400" b="1" dirty="0">
                <a:solidFill>
                  <a:schemeClr val="accent3">
                    <a:lumMod val="75000"/>
                  </a:schemeClr>
                </a:solidFill>
                <a:latin typeface="Times New Roman" panose="02020603050405020304" pitchFamily="18" charset="0"/>
                <a:cs typeface="Times New Roman" panose="02020603050405020304" pitchFamily="18" charset="0"/>
              </a:rPr>
              <a:t>(Accredited by NAAC with an “A” grade) (An ISO TUV 21001: 2018 Certified Institution)</a:t>
            </a:r>
          </a:p>
          <a:p>
            <a:pPr algn="ctr" eaLnBrk="1" fontAlgn="auto" hangingPunct="1">
              <a:lnSpc>
                <a:spcPct val="93000"/>
              </a:lnSpc>
              <a:spcBef>
                <a:spcPts val="10"/>
              </a:spcBef>
              <a:spcAft>
                <a:spcPts val="10"/>
              </a:spcAft>
              <a:buClr>
                <a:srgbClr val="000000"/>
              </a:buClr>
              <a:buSzPct val="100000"/>
              <a:defRPr/>
            </a:pPr>
            <a:r>
              <a:rPr lang="en-IN" altLang="en-US" sz="1400" b="1" dirty="0">
                <a:solidFill>
                  <a:schemeClr val="accent3">
                    <a:lumMod val="75000"/>
                  </a:schemeClr>
                </a:solidFill>
                <a:latin typeface="Times New Roman" panose="02020603050405020304" pitchFamily="18" charset="0"/>
                <a:cs typeface="Times New Roman" panose="02020603050405020304" pitchFamily="18" charset="0"/>
              </a:rPr>
              <a:t>(Approved by AICTE, New Delhi &amp;amp; Affiliated to Anna University, Chennai)</a:t>
            </a:r>
          </a:p>
          <a:p>
            <a:pPr algn="ctr" eaLnBrk="1" fontAlgn="auto" hangingPunct="1">
              <a:lnSpc>
                <a:spcPct val="93000"/>
              </a:lnSpc>
              <a:spcBef>
                <a:spcPts val="10"/>
              </a:spcBef>
              <a:spcAft>
                <a:spcPts val="10"/>
              </a:spcAft>
              <a:buClr>
                <a:srgbClr val="000000"/>
              </a:buClr>
              <a:buSzPct val="100000"/>
              <a:defRPr/>
            </a:pPr>
            <a:r>
              <a:rPr lang="en-IN" altLang="en-US" sz="1400" b="1" dirty="0">
                <a:solidFill>
                  <a:schemeClr val="accent3">
                    <a:lumMod val="75000"/>
                  </a:schemeClr>
                </a:solidFill>
                <a:latin typeface="Times New Roman" panose="02020603050405020304" pitchFamily="18" charset="0"/>
                <a:cs typeface="Times New Roman" panose="02020603050405020304" pitchFamily="18" charset="0"/>
              </a:rPr>
              <a:t>Amathur, </a:t>
            </a:r>
            <a:r>
              <a:rPr lang="en-IN" altLang="en-US" sz="1400" b="1" dirty="0" err="1">
                <a:solidFill>
                  <a:schemeClr val="accent3">
                    <a:lumMod val="75000"/>
                  </a:schemeClr>
                </a:solidFill>
                <a:latin typeface="Times New Roman" panose="02020603050405020304" pitchFamily="18" charset="0"/>
                <a:cs typeface="Times New Roman" panose="02020603050405020304" pitchFamily="18" charset="0"/>
              </a:rPr>
              <a:t>Sivakasi</a:t>
            </a:r>
            <a:r>
              <a:rPr lang="en-IN" altLang="en-US" sz="1400" b="1" dirty="0">
                <a:solidFill>
                  <a:schemeClr val="accent3">
                    <a:lumMod val="75000"/>
                  </a:schemeClr>
                </a:solidFill>
                <a:latin typeface="Times New Roman" panose="02020603050405020304" pitchFamily="18" charset="0"/>
                <a:cs typeface="Times New Roman" panose="02020603050405020304" pitchFamily="18" charset="0"/>
              </a:rPr>
              <a:t> - 626 005.</a:t>
            </a:r>
          </a:p>
        </p:txBody>
      </p:sp>
      <p:pic>
        <p:nvPicPr>
          <p:cNvPr id="4" name="Google Shape;103;p25">
            <a:extLst>
              <a:ext uri="{FF2B5EF4-FFF2-40B4-BE49-F238E27FC236}">
                <a16:creationId xmlns:a16="http://schemas.microsoft.com/office/drawing/2014/main" id="{95CC4A45-755F-3945-B2DB-EF0CCA5BE913}"/>
              </a:ext>
            </a:extLst>
          </p:cNvPr>
          <p:cNvPicPr preferRelativeResize="0"/>
          <p:nvPr/>
        </p:nvPicPr>
        <p:blipFill>
          <a:blip r:embed="rId3">
            <a:alphaModFix/>
          </a:blip>
          <a:stretch>
            <a:fillRect/>
          </a:stretch>
        </p:blipFill>
        <p:spPr>
          <a:xfrm>
            <a:off x="270243" y="269461"/>
            <a:ext cx="1064925" cy="1065225"/>
          </a:xfrm>
          <a:prstGeom prst="rect">
            <a:avLst/>
          </a:prstGeom>
          <a:noFill/>
          <a:ln>
            <a:noFill/>
          </a:ln>
        </p:spPr>
      </p:pic>
      <p:pic>
        <p:nvPicPr>
          <p:cNvPr id="6" name="Google Shape;110;p25">
            <a:extLst>
              <a:ext uri="{FF2B5EF4-FFF2-40B4-BE49-F238E27FC236}">
                <a16:creationId xmlns:a16="http://schemas.microsoft.com/office/drawing/2014/main" id="{6A731F07-5321-D9D7-FF4E-7CCB1D348749}"/>
              </a:ext>
            </a:extLst>
          </p:cNvPr>
          <p:cNvPicPr preferRelativeResize="0"/>
          <p:nvPr/>
        </p:nvPicPr>
        <p:blipFill>
          <a:blip r:embed="rId4">
            <a:alphaModFix/>
          </a:blip>
          <a:stretch>
            <a:fillRect/>
          </a:stretch>
        </p:blipFill>
        <p:spPr>
          <a:xfrm>
            <a:off x="9415499" y="269460"/>
            <a:ext cx="1064925" cy="1065225"/>
          </a:xfrm>
          <a:prstGeom prst="rect">
            <a:avLst/>
          </a:prstGeom>
          <a:noFill/>
          <a:ln>
            <a:noFill/>
          </a:ln>
        </p:spPr>
      </p:pic>
      <p:pic>
        <p:nvPicPr>
          <p:cNvPr id="2050" name="Picture 2" descr="lookaside.fbsbx.com/lookaside/crawler/media/?media...">
            <a:extLst>
              <a:ext uri="{FF2B5EF4-FFF2-40B4-BE49-F238E27FC236}">
                <a16:creationId xmlns:a16="http://schemas.microsoft.com/office/drawing/2014/main" id="{1FF34320-DD42-0418-068D-4A0B6D4D4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6093" y="4032052"/>
            <a:ext cx="1878813" cy="14987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YMH - Yuvamanthan | Yuvamanthan Hackathon">
            <a:extLst>
              <a:ext uri="{FF2B5EF4-FFF2-40B4-BE49-F238E27FC236}">
                <a16:creationId xmlns:a16="http://schemas.microsoft.com/office/drawing/2014/main" id="{9A2FE4C1-7B98-91BB-5EB4-84EB549AA05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016" y="3687200"/>
            <a:ext cx="2352568" cy="15663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5CA75B-67D8-7DC2-BA85-8D73C23C4DD9}"/>
              </a:ext>
            </a:extLst>
          </p:cNvPr>
          <p:cNvSpPr txBox="1"/>
          <p:nvPr/>
        </p:nvSpPr>
        <p:spPr>
          <a:xfrm>
            <a:off x="-906" y="2234820"/>
            <a:ext cx="10694306" cy="378565"/>
          </a:xfrm>
          <a:prstGeom prst="rect">
            <a:avLst/>
          </a:prstGeom>
          <a:noFill/>
        </p:spPr>
        <p:txBody>
          <a:bodyPr wrap="square">
            <a:spAutoFit/>
          </a:bodyPr>
          <a:lstStyle/>
          <a:p>
            <a:pPr algn="ctr" eaLnBrk="1" hangingPunct="1">
              <a:lnSpc>
                <a:spcPct val="93000"/>
              </a:lnSpc>
              <a:spcBef>
                <a:spcPts val="13"/>
              </a:spcBef>
              <a:spcAft>
                <a:spcPts val="13"/>
              </a:spcAft>
              <a:buClr>
                <a:srgbClr val="000000"/>
              </a:buClr>
              <a:buSzPct val="100000"/>
            </a:pPr>
            <a:r>
              <a:rPr lang="en-IN" altLang="en-US" sz="2000" b="1" dirty="0">
                <a:solidFill>
                  <a:schemeClr val="tx2"/>
                </a:solidFill>
                <a:latin typeface="Times New Roman" panose="02020603050405020304" pitchFamily="18" charset="0"/>
                <a:cs typeface="Times New Roman" panose="02020603050405020304" pitchFamily="18" charset="0"/>
              </a:rPr>
              <a:t>DEPARTMENT OF ELECTRONICS AND COMMUNICATION ENGINEERING</a:t>
            </a:r>
          </a:p>
        </p:txBody>
      </p:sp>
      <p:sp>
        <p:nvSpPr>
          <p:cNvPr id="7" name="TextBox 6">
            <a:extLst>
              <a:ext uri="{FF2B5EF4-FFF2-40B4-BE49-F238E27FC236}">
                <a16:creationId xmlns:a16="http://schemas.microsoft.com/office/drawing/2014/main" id="{D91C0700-255E-07C4-F0B5-28BCD0771BDE}"/>
              </a:ext>
            </a:extLst>
          </p:cNvPr>
          <p:cNvSpPr txBox="1"/>
          <p:nvPr/>
        </p:nvSpPr>
        <p:spPr>
          <a:xfrm>
            <a:off x="0" y="6235521"/>
            <a:ext cx="10694307" cy="1200329"/>
          </a:xfrm>
          <a:prstGeom prst="rect">
            <a:avLst/>
          </a:prstGeom>
          <a:noFill/>
        </p:spPr>
        <p:txBody>
          <a:bodyPr wrap="square" rtlCol="0">
            <a:spAutoFit/>
          </a:bodyPr>
          <a:lstStyle/>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Target : 2</a:t>
            </a:r>
            <a:r>
              <a:rPr lang="en-IN" sz="2400" b="1" baseline="30000" dirty="0">
                <a:latin typeface="Times New Roman" panose="02020603050405020304" pitchFamily="18" charset="0"/>
                <a:cs typeface="Times New Roman" panose="02020603050405020304" pitchFamily="18" charset="0"/>
              </a:rPr>
              <a:t>nd</a:t>
            </a:r>
            <a:r>
              <a:rPr lang="en-IN" sz="2400" b="1" dirty="0">
                <a:latin typeface="Times New Roman" panose="02020603050405020304" pitchFamily="18" charset="0"/>
                <a:cs typeface="Times New Roman" panose="02020603050405020304" pitchFamily="18" charset="0"/>
              </a:rPr>
              <a:t> year students</a:t>
            </a:r>
          </a:p>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Goal: </a:t>
            </a:r>
            <a:r>
              <a:rPr lang="en-US" sz="2400" b="1" dirty="0">
                <a:latin typeface="Times New Roman" panose="02020603050405020304" pitchFamily="18" charset="0"/>
                <a:cs typeface="Times New Roman" panose="02020603050405020304" pitchFamily="18" charset="0"/>
              </a:rPr>
              <a:t>Greatly enhance the student's technical understanding and prepare them for success in both academic and competitive environments</a:t>
            </a:r>
            <a:r>
              <a:rPr lang="en-IN" sz="24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5790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7588-FC73-246F-91FD-DA3B6B007217}"/>
              </a:ext>
            </a:extLst>
          </p:cNvPr>
          <p:cNvSpPr>
            <a:spLocks noGrp="1"/>
          </p:cNvSpPr>
          <p:nvPr>
            <p:ph type="title"/>
          </p:nvPr>
        </p:nvSpPr>
        <p:spPr>
          <a:xfrm>
            <a:off x="-14514" y="1339850"/>
            <a:ext cx="10693400" cy="1354217"/>
          </a:xfrm>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Why </a:t>
            </a:r>
            <a:r>
              <a:rPr lang="en-IN" b="1" dirty="0">
                <a:solidFill>
                  <a:srgbClr val="FF0000"/>
                </a:solidFill>
                <a:latin typeface="Times New Roman" panose="02020603050405020304" pitchFamily="18" charset="0"/>
                <a:cs typeface="Times New Roman" panose="02020603050405020304" pitchFamily="18" charset="0"/>
              </a:rPr>
              <a:t>IPR-</a:t>
            </a:r>
            <a:r>
              <a:rPr lang="en-IN" b="1" i="0" dirty="0">
                <a:solidFill>
                  <a:srgbClr val="002060"/>
                </a:solidFill>
                <a:effectLst/>
                <a:latin typeface="Google Sans"/>
              </a:rPr>
              <a:t>Intellectual Property Rights </a:t>
            </a:r>
            <a:r>
              <a:rPr lang="en-IN" b="1" dirty="0">
                <a:solidFill>
                  <a:srgbClr val="FF0000"/>
                </a:solidFill>
                <a:latin typeface="Times New Roman" panose="02020603050405020304" pitchFamily="18" charset="0"/>
                <a:cs typeface="Times New Roman" panose="02020603050405020304" pitchFamily="18" charset="0"/>
              </a:rPr>
              <a:t>is</a:t>
            </a:r>
            <a:r>
              <a:rPr lang="en-IN" dirty="0">
                <a:solidFill>
                  <a:srgbClr val="FF0000"/>
                </a:solidFill>
                <a:latin typeface="Times New Roman" panose="02020603050405020304" pitchFamily="18" charset="0"/>
                <a:cs typeface="Times New Roman" panose="02020603050405020304" pitchFamily="18" charset="0"/>
              </a:rPr>
              <a:t> important to your project  </a:t>
            </a:r>
          </a:p>
        </p:txBody>
      </p:sp>
      <p:sp>
        <p:nvSpPr>
          <p:cNvPr id="3" name="TextBox 2">
            <a:extLst>
              <a:ext uri="{FF2B5EF4-FFF2-40B4-BE49-F238E27FC236}">
                <a16:creationId xmlns:a16="http://schemas.microsoft.com/office/drawing/2014/main" id="{C83E94FA-5208-0B67-1B38-F72D863F10FE}"/>
              </a:ext>
            </a:extLst>
          </p:cNvPr>
          <p:cNvSpPr txBox="1"/>
          <p:nvPr/>
        </p:nvSpPr>
        <p:spPr>
          <a:xfrm>
            <a:off x="1383115" y="4277659"/>
            <a:ext cx="7927170" cy="584775"/>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Common people attached to the product easily </a:t>
            </a:r>
          </a:p>
        </p:txBody>
      </p:sp>
    </p:spTree>
    <p:extLst>
      <p:ext uri="{BB962C8B-B14F-4D97-AF65-F5344CB8AC3E}">
        <p14:creationId xmlns:p14="http://schemas.microsoft.com/office/powerpoint/2010/main" val="4078610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25120" rIns="0" bIns="0" rtlCol="0">
            <a:spAutoFit/>
          </a:bodyPr>
          <a:lstStyle/>
          <a:p>
            <a:pPr marL="1945005">
              <a:lnSpc>
                <a:spcPct val="100000"/>
              </a:lnSpc>
              <a:spcBef>
                <a:spcPts val="100"/>
              </a:spcBef>
            </a:pPr>
            <a:r>
              <a:rPr dirty="0"/>
              <a:t>.OP</a:t>
            </a:r>
            <a:r>
              <a:rPr spc="-114" dirty="0"/>
              <a:t> </a:t>
            </a:r>
            <a:r>
              <a:rPr spc="-10" dirty="0"/>
              <a:t>analysis</a:t>
            </a:r>
          </a:p>
        </p:txBody>
      </p:sp>
      <p:grpSp>
        <p:nvGrpSpPr>
          <p:cNvPr id="3" name="object 3"/>
          <p:cNvGrpSpPr/>
          <p:nvPr/>
        </p:nvGrpSpPr>
        <p:grpSpPr>
          <a:xfrm>
            <a:off x="900563" y="2159507"/>
            <a:ext cx="4860290" cy="2520950"/>
            <a:chOff x="900563" y="2159507"/>
            <a:chExt cx="4860290" cy="2520950"/>
          </a:xfrm>
        </p:grpSpPr>
        <p:pic>
          <p:nvPicPr>
            <p:cNvPr id="4" name="object 4"/>
            <p:cNvPicPr/>
            <p:nvPr/>
          </p:nvPicPr>
          <p:blipFill>
            <a:blip r:embed="rId2" cstate="print"/>
            <a:stretch>
              <a:fillRect/>
            </a:stretch>
          </p:blipFill>
          <p:spPr>
            <a:xfrm>
              <a:off x="900563" y="2159507"/>
              <a:ext cx="4000087" cy="2520944"/>
            </a:xfrm>
            <a:prstGeom prst="rect">
              <a:avLst/>
            </a:prstGeom>
          </p:spPr>
        </p:pic>
        <p:sp>
          <p:nvSpPr>
            <p:cNvPr id="5" name="object 5"/>
            <p:cNvSpPr/>
            <p:nvPr/>
          </p:nvSpPr>
          <p:spPr>
            <a:xfrm>
              <a:off x="2650114" y="2339339"/>
              <a:ext cx="3110865" cy="0"/>
            </a:xfrm>
            <a:custGeom>
              <a:avLst/>
              <a:gdLst/>
              <a:ahLst/>
              <a:cxnLst/>
              <a:rect l="l" t="t" r="r" b="b"/>
              <a:pathLst>
                <a:path w="3110865">
                  <a:moveTo>
                    <a:pt x="3110483" y="0"/>
                  </a:moveTo>
                  <a:lnTo>
                    <a:pt x="0" y="0"/>
                  </a:lnTo>
                </a:path>
              </a:pathLst>
            </a:custGeom>
            <a:ln w="3175">
              <a:solidFill>
                <a:srgbClr val="000000"/>
              </a:solidFill>
            </a:ln>
          </p:spPr>
          <p:txBody>
            <a:bodyPr wrap="square" lIns="0" tIns="0" rIns="0" bIns="0" rtlCol="0"/>
            <a:lstStyle/>
            <a:p>
              <a:endParaRPr/>
            </a:p>
          </p:txBody>
        </p:sp>
        <p:sp>
          <p:nvSpPr>
            <p:cNvPr id="6" name="object 6"/>
            <p:cNvSpPr/>
            <p:nvPr/>
          </p:nvSpPr>
          <p:spPr>
            <a:xfrm>
              <a:off x="2520574" y="2285999"/>
              <a:ext cx="161925" cy="108585"/>
            </a:xfrm>
            <a:custGeom>
              <a:avLst/>
              <a:gdLst/>
              <a:ahLst/>
              <a:cxnLst/>
              <a:rect l="l" t="t" r="r" b="b"/>
              <a:pathLst>
                <a:path w="161925" h="108585">
                  <a:moveTo>
                    <a:pt x="161543" y="108203"/>
                  </a:moveTo>
                  <a:lnTo>
                    <a:pt x="161543" y="0"/>
                  </a:lnTo>
                  <a:lnTo>
                    <a:pt x="0" y="53339"/>
                  </a:lnTo>
                  <a:lnTo>
                    <a:pt x="161543" y="108203"/>
                  </a:lnTo>
                  <a:close/>
                </a:path>
              </a:pathLst>
            </a:custGeom>
            <a:solidFill>
              <a:srgbClr val="000000"/>
            </a:solidFill>
          </p:spPr>
          <p:txBody>
            <a:bodyPr wrap="square" lIns="0" tIns="0" rIns="0" bIns="0" rtlCol="0"/>
            <a:lstStyle/>
            <a:p>
              <a:endParaRPr/>
            </a:p>
          </p:txBody>
        </p:sp>
      </p:grpSp>
      <p:sp>
        <p:nvSpPr>
          <p:cNvPr id="7" name="object 7"/>
          <p:cNvSpPr txBox="1"/>
          <p:nvPr/>
        </p:nvSpPr>
        <p:spPr>
          <a:xfrm>
            <a:off x="616592" y="1710943"/>
            <a:ext cx="8662035" cy="772160"/>
          </a:xfrm>
          <a:prstGeom prst="rect">
            <a:avLst/>
          </a:prstGeom>
        </p:spPr>
        <p:txBody>
          <a:bodyPr vert="horz" wrap="square" lIns="0" tIns="111760" rIns="0" bIns="0" rtlCol="0">
            <a:spAutoFit/>
          </a:bodyPr>
          <a:lstStyle/>
          <a:p>
            <a:pPr marL="12700">
              <a:lnSpc>
                <a:spcPct val="100000"/>
              </a:lnSpc>
              <a:spcBef>
                <a:spcPts val="880"/>
              </a:spcBef>
            </a:pPr>
            <a:r>
              <a:rPr sz="1800" dirty="0">
                <a:latin typeface="Arial MT"/>
                <a:cs typeface="Arial MT"/>
              </a:rPr>
              <a:t>3.</a:t>
            </a:r>
            <a:r>
              <a:rPr sz="1800" spc="-35" dirty="0">
                <a:latin typeface="Arial MT"/>
                <a:cs typeface="Arial MT"/>
              </a:rPr>
              <a:t> </a:t>
            </a:r>
            <a:r>
              <a:rPr sz="1800" dirty="0">
                <a:latin typeface="Arial MT"/>
                <a:cs typeface="Arial MT"/>
              </a:rPr>
              <a:t>Click</a:t>
            </a:r>
            <a:r>
              <a:rPr sz="1800" spc="-20" dirty="0">
                <a:latin typeface="Arial MT"/>
                <a:cs typeface="Arial MT"/>
              </a:rPr>
              <a:t> </a:t>
            </a:r>
            <a:r>
              <a:rPr sz="1800" dirty="0">
                <a:latin typeface="Arial MT"/>
                <a:cs typeface="Arial MT"/>
              </a:rPr>
              <a:t>on</a:t>
            </a:r>
            <a:r>
              <a:rPr sz="1800" spc="-25" dirty="0">
                <a:latin typeface="Arial MT"/>
                <a:cs typeface="Arial MT"/>
              </a:rPr>
              <a:t> </a:t>
            </a:r>
            <a:r>
              <a:rPr sz="1800" dirty="0">
                <a:latin typeface="Arial MT"/>
                <a:cs typeface="Arial MT"/>
              </a:rPr>
              <a:t>schematic</a:t>
            </a:r>
            <a:r>
              <a:rPr sz="1800" spc="-25" dirty="0">
                <a:latin typeface="Arial MT"/>
                <a:cs typeface="Arial MT"/>
              </a:rPr>
              <a:t> </a:t>
            </a:r>
            <a:r>
              <a:rPr sz="1800" dirty="0">
                <a:latin typeface="Arial MT"/>
                <a:cs typeface="Arial MT"/>
              </a:rPr>
              <a:t>to</a:t>
            </a:r>
            <a:r>
              <a:rPr sz="1800" spc="-25" dirty="0">
                <a:latin typeface="Arial MT"/>
                <a:cs typeface="Arial MT"/>
              </a:rPr>
              <a:t> </a:t>
            </a:r>
            <a:r>
              <a:rPr sz="1800" dirty="0">
                <a:latin typeface="Arial MT"/>
                <a:cs typeface="Arial MT"/>
              </a:rPr>
              <a:t>valid</a:t>
            </a:r>
            <a:r>
              <a:rPr sz="1800" spc="-25" dirty="0">
                <a:latin typeface="Arial MT"/>
                <a:cs typeface="Arial MT"/>
              </a:rPr>
              <a:t> </a:t>
            </a:r>
            <a:r>
              <a:rPr sz="1800" dirty="0">
                <a:latin typeface="Arial MT"/>
                <a:cs typeface="Arial MT"/>
              </a:rPr>
              <a:t>your</a:t>
            </a:r>
            <a:r>
              <a:rPr sz="1800" spc="-25" dirty="0">
                <a:latin typeface="Arial MT"/>
                <a:cs typeface="Arial MT"/>
              </a:rPr>
              <a:t> </a:t>
            </a:r>
            <a:r>
              <a:rPr sz="1800" spc="-10" dirty="0">
                <a:latin typeface="Arial MT"/>
                <a:cs typeface="Arial MT"/>
              </a:rPr>
              <a:t>choice</a:t>
            </a:r>
            <a:endParaRPr sz="1800">
              <a:latin typeface="Arial MT"/>
              <a:cs typeface="Arial MT"/>
            </a:endParaRPr>
          </a:p>
          <a:p>
            <a:pPr marL="5233670">
              <a:lnSpc>
                <a:spcPct val="100000"/>
              </a:lnSpc>
              <a:spcBef>
                <a:spcPts val="780"/>
              </a:spcBef>
            </a:pPr>
            <a:r>
              <a:rPr sz="1800" dirty="0">
                <a:latin typeface="Arial MT"/>
                <a:cs typeface="Arial MT"/>
              </a:rPr>
              <a:t>left</a:t>
            </a:r>
            <a:r>
              <a:rPr sz="1800" spc="-15" dirty="0">
                <a:latin typeface="Arial MT"/>
                <a:cs typeface="Arial MT"/>
              </a:rPr>
              <a:t> </a:t>
            </a:r>
            <a:r>
              <a:rPr sz="1800" dirty="0">
                <a:latin typeface="Arial MT"/>
                <a:cs typeface="Arial MT"/>
              </a:rPr>
              <a:t>click</a:t>
            </a:r>
            <a:r>
              <a:rPr sz="1800" spc="-20" dirty="0">
                <a:latin typeface="Arial MT"/>
                <a:cs typeface="Arial MT"/>
              </a:rPr>
              <a:t> </a:t>
            </a:r>
            <a:r>
              <a:rPr sz="1800" dirty="0">
                <a:latin typeface="Arial MT"/>
                <a:cs typeface="Arial MT"/>
              </a:rPr>
              <a:t>on</a:t>
            </a:r>
            <a:r>
              <a:rPr sz="1800" spc="-20" dirty="0">
                <a:latin typeface="Arial MT"/>
                <a:cs typeface="Arial MT"/>
              </a:rPr>
              <a:t> </a:t>
            </a:r>
            <a:r>
              <a:rPr sz="1800" dirty="0">
                <a:latin typeface="Arial MT"/>
                <a:cs typeface="Arial MT"/>
              </a:rPr>
              <a:t>the</a:t>
            </a:r>
            <a:r>
              <a:rPr sz="1800" spc="-25" dirty="0">
                <a:latin typeface="Arial MT"/>
                <a:cs typeface="Arial MT"/>
              </a:rPr>
              <a:t> </a:t>
            </a:r>
            <a:r>
              <a:rPr sz="1800" dirty="0">
                <a:latin typeface="Arial MT"/>
                <a:cs typeface="Arial MT"/>
              </a:rPr>
              <a:t>schematic</a:t>
            </a:r>
            <a:r>
              <a:rPr sz="1800" spc="-15" dirty="0">
                <a:latin typeface="Arial MT"/>
                <a:cs typeface="Arial MT"/>
              </a:rPr>
              <a:t> </a:t>
            </a:r>
            <a:r>
              <a:rPr sz="1800" dirty="0">
                <a:latin typeface="Arial MT"/>
                <a:cs typeface="Arial MT"/>
              </a:rPr>
              <a:t>to</a:t>
            </a:r>
            <a:r>
              <a:rPr sz="1800" spc="-25" dirty="0">
                <a:latin typeface="Arial MT"/>
                <a:cs typeface="Arial MT"/>
              </a:rPr>
              <a:t> </a:t>
            </a:r>
            <a:r>
              <a:rPr sz="1800" dirty="0">
                <a:latin typeface="Arial MT"/>
                <a:cs typeface="Arial MT"/>
              </a:rPr>
              <a:t>put</a:t>
            </a:r>
            <a:r>
              <a:rPr sz="1800" spc="-10" dirty="0">
                <a:latin typeface="Arial MT"/>
                <a:cs typeface="Arial MT"/>
              </a:rPr>
              <a:t> </a:t>
            </a:r>
            <a:r>
              <a:rPr sz="1800" spc="-25" dirty="0">
                <a:latin typeface="Arial MT"/>
                <a:cs typeface="Arial MT"/>
              </a:rPr>
              <a:t>it</a:t>
            </a:r>
            <a:endParaRPr sz="1800">
              <a:latin typeface="Arial MT"/>
              <a:cs typeface="Arial MT"/>
            </a:endParaRPr>
          </a:p>
        </p:txBody>
      </p:sp>
      <p:pic>
        <p:nvPicPr>
          <p:cNvPr id="8" name="object 8"/>
          <p:cNvPicPr/>
          <p:nvPr/>
        </p:nvPicPr>
        <p:blipFill>
          <a:blip r:embed="rId3" cstate="print"/>
          <a:stretch>
            <a:fillRect/>
          </a:stretch>
        </p:blipFill>
        <p:spPr>
          <a:xfrm>
            <a:off x="2700406" y="4914900"/>
            <a:ext cx="313943" cy="304800"/>
          </a:xfrm>
          <a:prstGeom prst="rect">
            <a:avLst/>
          </a:prstGeom>
        </p:spPr>
      </p:pic>
      <p:grpSp>
        <p:nvGrpSpPr>
          <p:cNvPr id="9" name="object 9"/>
          <p:cNvGrpSpPr/>
          <p:nvPr/>
        </p:nvGrpSpPr>
        <p:grpSpPr>
          <a:xfrm>
            <a:off x="3418209" y="5218176"/>
            <a:ext cx="5980430" cy="1716405"/>
            <a:chOff x="3418209" y="5218176"/>
            <a:chExt cx="5980430" cy="1716405"/>
          </a:xfrm>
        </p:grpSpPr>
        <p:pic>
          <p:nvPicPr>
            <p:cNvPr id="10" name="object 10"/>
            <p:cNvPicPr/>
            <p:nvPr/>
          </p:nvPicPr>
          <p:blipFill>
            <a:blip r:embed="rId4" cstate="print"/>
            <a:stretch>
              <a:fillRect/>
            </a:stretch>
          </p:blipFill>
          <p:spPr>
            <a:xfrm>
              <a:off x="5760597" y="5219700"/>
              <a:ext cx="3637788" cy="1714500"/>
            </a:xfrm>
            <a:prstGeom prst="rect">
              <a:avLst/>
            </a:prstGeom>
          </p:spPr>
        </p:pic>
        <p:sp>
          <p:nvSpPr>
            <p:cNvPr id="11" name="object 11"/>
            <p:cNvSpPr/>
            <p:nvPr/>
          </p:nvSpPr>
          <p:spPr>
            <a:xfrm>
              <a:off x="3419733" y="5219700"/>
              <a:ext cx="2216150" cy="683260"/>
            </a:xfrm>
            <a:custGeom>
              <a:avLst/>
              <a:gdLst/>
              <a:ahLst/>
              <a:cxnLst/>
              <a:rect l="l" t="t" r="r" b="b"/>
              <a:pathLst>
                <a:path w="2216150" h="683260">
                  <a:moveTo>
                    <a:pt x="0" y="0"/>
                  </a:moveTo>
                  <a:lnTo>
                    <a:pt x="2215895" y="682751"/>
                  </a:lnTo>
                </a:path>
              </a:pathLst>
            </a:custGeom>
            <a:ln w="3175">
              <a:solidFill>
                <a:srgbClr val="000000"/>
              </a:solidFill>
            </a:ln>
          </p:spPr>
          <p:txBody>
            <a:bodyPr wrap="square" lIns="0" tIns="0" rIns="0" bIns="0" rtlCol="0"/>
            <a:lstStyle/>
            <a:p>
              <a:endParaRPr/>
            </a:p>
          </p:txBody>
        </p:sp>
        <p:sp>
          <p:nvSpPr>
            <p:cNvPr id="12" name="object 12"/>
            <p:cNvSpPr/>
            <p:nvPr/>
          </p:nvSpPr>
          <p:spPr>
            <a:xfrm>
              <a:off x="5589909" y="5839968"/>
              <a:ext cx="170815" cy="104139"/>
            </a:xfrm>
            <a:custGeom>
              <a:avLst/>
              <a:gdLst/>
              <a:ahLst/>
              <a:cxnLst/>
              <a:rect l="l" t="t" r="r" b="b"/>
              <a:pathLst>
                <a:path w="170814" h="104139">
                  <a:moveTo>
                    <a:pt x="170687" y="100583"/>
                  </a:moveTo>
                  <a:lnTo>
                    <a:pt x="30479" y="0"/>
                  </a:lnTo>
                  <a:lnTo>
                    <a:pt x="0" y="103631"/>
                  </a:lnTo>
                  <a:lnTo>
                    <a:pt x="170687" y="100583"/>
                  </a:lnTo>
                  <a:close/>
                </a:path>
              </a:pathLst>
            </a:custGeom>
            <a:solidFill>
              <a:srgbClr val="000000"/>
            </a:solidFill>
          </p:spPr>
          <p:txBody>
            <a:bodyPr wrap="square" lIns="0" tIns="0" rIns="0" bIns="0" rtlCol="0"/>
            <a:lstStyle/>
            <a:p>
              <a:endParaRPr/>
            </a:p>
          </p:txBody>
        </p:sp>
      </p:grpSp>
      <p:sp>
        <p:nvSpPr>
          <p:cNvPr id="13" name="object 13"/>
          <p:cNvSpPr txBox="1"/>
          <p:nvPr/>
        </p:nvSpPr>
        <p:spPr>
          <a:xfrm>
            <a:off x="616592" y="4885433"/>
            <a:ext cx="4659630" cy="1697355"/>
          </a:xfrm>
          <a:prstGeom prst="rect">
            <a:avLst/>
          </a:prstGeom>
        </p:spPr>
        <p:txBody>
          <a:bodyPr vert="horz" wrap="square" lIns="0" tIns="12700" rIns="0" bIns="0" rtlCol="0">
            <a:spAutoFit/>
          </a:bodyPr>
          <a:lstStyle/>
          <a:p>
            <a:pPr marL="12700">
              <a:lnSpc>
                <a:spcPct val="100000"/>
              </a:lnSpc>
              <a:spcBef>
                <a:spcPts val="100"/>
              </a:spcBef>
              <a:tabLst>
                <a:tab pos="1193165" algn="l"/>
              </a:tabLst>
            </a:pPr>
            <a:r>
              <a:rPr sz="1800" dirty="0">
                <a:latin typeface="Arial MT"/>
                <a:cs typeface="Arial MT"/>
              </a:rPr>
              <a:t>4.</a:t>
            </a:r>
            <a:r>
              <a:rPr sz="1800" spc="-15" dirty="0">
                <a:latin typeface="Arial MT"/>
                <a:cs typeface="Arial MT"/>
              </a:rPr>
              <a:t> </a:t>
            </a:r>
            <a:r>
              <a:rPr sz="1800" dirty="0">
                <a:latin typeface="Arial MT"/>
                <a:cs typeface="Arial MT"/>
              </a:rPr>
              <a:t>Run</a:t>
            </a:r>
            <a:r>
              <a:rPr sz="1800" spc="-10" dirty="0">
                <a:latin typeface="Arial MT"/>
                <a:cs typeface="Arial MT"/>
              </a:rPr>
              <a:t> </a:t>
            </a:r>
            <a:r>
              <a:rPr sz="1800" spc="-25" dirty="0">
                <a:latin typeface="Arial MT"/>
                <a:cs typeface="Arial MT"/>
              </a:rPr>
              <a:t>the</a:t>
            </a:r>
            <a:r>
              <a:rPr sz="1800" dirty="0">
                <a:latin typeface="Arial MT"/>
                <a:cs typeface="Arial MT"/>
              </a:rPr>
              <a:t>	</a:t>
            </a:r>
            <a:r>
              <a:rPr sz="1800" spc="-10" dirty="0">
                <a:latin typeface="Arial MT"/>
                <a:cs typeface="Arial MT"/>
              </a:rPr>
              <a:t>analysis</a:t>
            </a:r>
            <a:endParaRPr sz="1800">
              <a:latin typeface="Arial MT"/>
              <a:cs typeface="Arial MT"/>
            </a:endParaRPr>
          </a:p>
          <a:p>
            <a:pPr>
              <a:lnSpc>
                <a:spcPct val="100000"/>
              </a:lnSpc>
            </a:pPr>
            <a:endParaRPr sz="1800">
              <a:latin typeface="Arial MT"/>
              <a:cs typeface="Arial MT"/>
            </a:endParaRPr>
          </a:p>
          <a:p>
            <a:pPr>
              <a:lnSpc>
                <a:spcPct val="100000"/>
              </a:lnSpc>
              <a:spcBef>
                <a:spcPts val="795"/>
              </a:spcBef>
            </a:pPr>
            <a:endParaRPr sz="1800">
              <a:latin typeface="Arial MT"/>
              <a:cs typeface="Arial MT"/>
            </a:endParaRPr>
          </a:p>
          <a:p>
            <a:pPr marL="1092835" marR="5080">
              <a:lnSpc>
                <a:spcPct val="93600"/>
              </a:lnSpc>
              <a:tabLst>
                <a:tab pos="1442085" algn="l"/>
                <a:tab pos="2065020" algn="l"/>
                <a:tab pos="3023870" algn="l"/>
                <a:tab pos="4055745" algn="l"/>
              </a:tabLst>
            </a:pPr>
            <a:r>
              <a:rPr sz="1800" spc="-50" dirty="0">
                <a:latin typeface="Arial MT"/>
                <a:cs typeface="Arial MT"/>
              </a:rPr>
              <a:t>A</a:t>
            </a:r>
            <a:r>
              <a:rPr sz="1800" dirty="0">
                <a:latin typeface="Arial MT"/>
                <a:cs typeface="Arial MT"/>
              </a:rPr>
              <a:t>	</a:t>
            </a:r>
            <a:r>
              <a:rPr sz="1800" spc="-25" dirty="0">
                <a:latin typeface="Arial MT"/>
                <a:cs typeface="Arial MT"/>
              </a:rPr>
              <a:t>new</a:t>
            </a:r>
            <a:r>
              <a:rPr sz="1800" dirty="0">
                <a:latin typeface="Arial MT"/>
                <a:cs typeface="Arial MT"/>
              </a:rPr>
              <a:t>	</a:t>
            </a:r>
            <a:r>
              <a:rPr sz="1800" spc="-10" dirty="0">
                <a:latin typeface="Arial MT"/>
                <a:cs typeface="Arial MT"/>
              </a:rPr>
              <a:t>window</a:t>
            </a:r>
            <a:r>
              <a:rPr sz="1800" dirty="0">
                <a:latin typeface="Arial MT"/>
                <a:cs typeface="Arial MT"/>
              </a:rPr>
              <a:t>	</a:t>
            </a:r>
            <a:r>
              <a:rPr sz="1800" spc="-10" dirty="0">
                <a:latin typeface="Arial MT"/>
                <a:cs typeface="Arial MT"/>
              </a:rPr>
              <a:t>appears</a:t>
            </a:r>
            <a:r>
              <a:rPr sz="1800" dirty="0">
                <a:latin typeface="Arial MT"/>
                <a:cs typeface="Arial MT"/>
              </a:rPr>
              <a:t>	</a:t>
            </a:r>
            <a:r>
              <a:rPr sz="1800" spc="-25" dirty="0">
                <a:latin typeface="Arial MT"/>
                <a:cs typeface="Arial MT"/>
              </a:rPr>
              <a:t>and </a:t>
            </a:r>
            <a:r>
              <a:rPr sz="1800" dirty="0">
                <a:latin typeface="Arial MT"/>
                <a:cs typeface="Arial MT"/>
              </a:rPr>
              <a:t>contains</a:t>
            </a:r>
            <a:r>
              <a:rPr sz="1800" spc="85" dirty="0">
                <a:latin typeface="Arial MT"/>
                <a:cs typeface="Arial MT"/>
              </a:rPr>
              <a:t> </a:t>
            </a:r>
            <a:r>
              <a:rPr sz="1800" dirty="0">
                <a:latin typeface="Arial MT"/>
                <a:cs typeface="Arial MT"/>
              </a:rPr>
              <a:t>the</a:t>
            </a:r>
            <a:r>
              <a:rPr sz="1800" spc="70" dirty="0">
                <a:latin typeface="Arial MT"/>
                <a:cs typeface="Arial MT"/>
              </a:rPr>
              <a:t> </a:t>
            </a:r>
            <a:r>
              <a:rPr sz="1800" dirty="0">
                <a:latin typeface="Arial MT"/>
                <a:cs typeface="Arial MT"/>
              </a:rPr>
              <a:t>value</a:t>
            </a:r>
            <a:r>
              <a:rPr sz="1800" spc="80" dirty="0">
                <a:latin typeface="Arial MT"/>
                <a:cs typeface="Arial MT"/>
              </a:rPr>
              <a:t> </a:t>
            </a:r>
            <a:r>
              <a:rPr sz="1800" dirty="0">
                <a:latin typeface="Arial MT"/>
                <a:cs typeface="Arial MT"/>
              </a:rPr>
              <a:t>of</a:t>
            </a:r>
            <a:r>
              <a:rPr sz="1800" spc="80" dirty="0">
                <a:latin typeface="Arial MT"/>
                <a:cs typeface="Arial MT"/>
              </a:rPr>
              <a:t> </a:t>
            </a:r>
            <a:r>
              <a:rPr sz="1800" dirty="0">
                <a:latin typeface="Arial MT"/>
                <a:cs typeface="Arial MT"/>
              </a:rPr>
              <a:t>the</a:t>
            </a:r>
            <a:r>
              <a:rPr sz="1800" spc="85" dirty="0">
                <a:latin typeface="Arial MT"/>
                <a:cs typeface="Arial MT"/>
              </a:rPr>
              <a:t> </a:t>
            </a:r>
            <a:r>
              <a:rPr sz="1800" spc="-10" dirty="0">
                <a:latin typeface="Arial MT"/>
                <a:cs typeface="Arial MT"/>
              </a:rPr>
              <a:t>operating point</a:t>
            </a:r>
            <a:endParaRPr sz="1800">
              <a:latin typeface="Arial MT"/>
              <a:cs typeface="Arial M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25120" rIns="0" bIns="0" rtlCol="0">
            <a:spAutoFit/>
          </a:bodyPr>
          <a:lstStyle/>
          <a:p>
            <a:pPr marL="1938655">
              <a:lnSpc>
                <a:spcPct val="100000"/>
              </a:lnSpc>
              <a:spcBef>
                <a:spcPts val="100"/>
              </a:spcBef>
            </a:pPr>
            <a:r>
              <a:rPr dirty="0"/>
              <a:t>.DC</a:t>
            </a:r>
            <a:r>
              <a:rPr spc="-30" dirty="0"/>
              <a:t> </a:t>
            </a:r>
            <a:r>
              <a:rPr spc="-10" dirty="0"/>
              <a:t>analysis</a:t>
            </a:r>
          </a:p>
        </p:txBody>
      </p:sp>
      <p:sp>
        <p:nvSpPr>
          <p:cNvPr id="3" name="object 3"/>
          <p:cNvSpPr txBox="1"/>
          <p:nvPr/>
        </p:nvSpPr>
        <p:spPr>
          <a:xfrm>
            <a:off x="599828" y="1855723"/>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
        <p:nvSpPr>
          <p:cNvPr id="4" name="object 4"/>
          <p:cNvSpPr txBox="1"/>
          <p:nvPr/>
        </p:nvSpPr>
        <p:spPr>
          <a:xfrm>
            <a:off x="922916" y="1718563"/>
            <a:ext cx="8667115" cy="3607435"/>
          </a:xfrm>
          <a:prstGeom prst="rect">
            <a:avLst/>
          </a:prstGeom>
        </p:spPr>
        <p:txBody>
          <a:bodyPr vert="horz" wrap="square" lIns="0" tIns="54610" rIns="0" bIns="0" rtlCol="0">
            <a:spAutoFit/>
          </a:bodyPr>
          <a:lstStyle/>
          <a:p>
            <a:pPr marL="12700" marR="6350" algn="just">
              <a:lnSpc>
                <a:spcPts val="3590"/>
              </a:lnSpc>
              <a:spcBef>
                <a:spcPts val="430"/>
              </a:spcBef>
            </a:pPr>
            <a:r>
              <a:rPr sz="3200" dirty="0">
                <a:latin typeface="Arial MT"/>
                <a:cs typeface="Arial MT"/>
              </a:rPr>
              <a:t>Perform</a:t>
            </a:r>
            <a:r>
              <a:rPr sz="3200" spc="595" dirty="0">
                <a:latin typeface="Arial MT"/>
                <a:cs typeface="Arial MT"/>
              </a:rPr>
              <a:t> </a:t>
            </a:r>
            <a:r>
              <a:rPr sz="3200" dirty="0">
                <a:latin typeface="Arial MT"/>
                <a:cs typeface="Arial MT"/>
              </a:rPr>
              <a:t>.op</a:t>
            </a:r>
            <a:r>
              <a:rPr sz="3200" spc="610" dirty="0">
                <a:latin typeface="Arial MT"/>
                <a:cs typeface="Arial MT"/>
              </a:rPr>
              <a:t> </a:t>
            </a:r>
            <a:r>
              <a:rPr sz="3200" dirty="0">
                <a:latin typeface="Arial MT"/>
                <a:cs typeface="Arial MT"/>
              </a:rPr>
              <a:t>analysis</a:t>
            </a:r>
            <a:r>
              <a:rPr sz="3200" spc="615" dirty="0">
                <a:latin typeface="Arial MT"/>
                <a:cs typeface="Arial MT"/>
              </a:rPr>
              <a:t> </a:t>
            </a:r>
            <a:r>
              <a:rPr sz="3200" dirty="0">
                <a:latin typeface="Arial MT"/>
                <a:cs typeface="Arial MT"/>
              </a:rPr>
              <a:t>for</a:t>
            </a:r>
            <a:r>
              <a:rPr sz="3200" spc="605" dirty="0">
                <a:latin typeface="Arial MT"/>
                <a:cs typeface="Arial MT"/>
              </a:rPr>
              <a:t> </a:t>
            </a:r>
            <a:r>
              <a:rPr sz="3200" dirty="0">
                <a:latin typeface="Arial MT"/>
                <a:cs typeface="Arial MT"/>
              </a:rPr>
              <a:t>any</a:t>
            </a:r>
            <a:r>
              <a:rPr sz="3200" spc="615" dirty="0">
                <a:latin typeface="Arial MT"/>
                <a:cs typeface="Arial MT"/>
              </a:rPr>
              <a:t> </a:t>
            </a:r>
            <a:r>
              <a:rPr sz="3200" dirty="0">
                <a:latin typeface="Arial MT"/>
                <a:cs typeface="Arial MT"/>
              </a:rPr>
              <a:t>value</a:t>
            </a:r>
            <a:r>
              <a:rPr sz="3200" spc="595" dirty="0">
                <a:latin typeface="Arial MT"/>
                <a:cs typeface="Arial MT"/>
              </a:rPr>
              <a:t> </a:t>
            </a:r>
            <a:r>
              <a:rPr sz="3200" dirty="0">
                <a:latin typeface="Arial MT"/>
                <a:cs typeface="Arial MT"/>
              </a:rPr>
              <a:t>of</a:t>
            </a:r>
            <a:r>
              <a:rPr sz="3200" spc="605" dirty="0">
                <a:latin typeface="Arial MT"/>
                <a:cs typeface="Arial MT"/>
              </a:rPr>
              <a:t> </a:t>
            </a:r>
            <a:r>
              <a:rPr sz="3200" dirty="0">
                <a:latin typeface="Arial MT"/>
                <a:cs typeface="Arial MT"/>
              </a:rPr>
              <a:t>one</a:t>
            </a:r>
            <a:r>
              <a:rPr sz="3200" spc="610" dirty="0">
                <a:latin typeface="Arial MT"/>
                <a:cs typeface="Arial MT"/>
              </a:rPr>
              <a:t> </a:t>
            </a:r>
            <a:r>
              <a:rPr sz="3200" spc="-25" dirty="0">
                <a:latin typeface="Arial MT"/>
                <a:cs typeface="Arial MT"/>
              </a:rPr>
              <a:t>(or </a:t>
            </a:r>
            <a:r>
              <a:rPr sz="3200" dirty="0">
                <a:latin typeface="Arial MT"/>
                <a:cs typeface="Arial MT"/>
              </a:rPr>
              <a:t>more)</a:t>
            </a:r>
            <a:r>
              <a:rPr sz="3200" spc="-35" dirty="0">
                <a:latin typeface="Arial MT"/>
                <a:cs typeface="Arial MT"/>
              </a:rPr>
              <a:t> </a:t>
            </a:r>
            <a:r>
              <a:rPr sz="3200" dirty="0">
                <a:latin typeface="Arial MT"/>
                <a:cs typeface="Arial MT"/>
              </a:rPr>
              <a:t>voltage</a:t>
            </a:r>
            <a:r>
              <a:rPr sz="3200" spc="-40" dirty="0">
                <a:latin typeface="Arial MT"/>
                <a:cs typeface="Arial MT"/>
              </a:rPr>
              <a:t> </a:t>
            </a:r>
            <a:r>
              <a:rPr sz="3200" dirty="0">
                <a:latin typeface="Arial MT"/>
                <a:cs typeface="Arial MT"/>
              </a:rPr>
              <a:t>(or</a:t>
            </a:r>
            <a:r>
              <a:rPr sz="3200" spc="-30" dirty="0">
                <a:latin typeface="Arial MT"/>
                <a:cs typeface="Arial MT"/>
              </a:rPr>
              <a:t> </a:t>
            </a:r>
            <a:r>
              <a:rPr sz="3200" dirty="0">
                <a:latin typeface="Arial MT"/>
                <a:cs typeface="Arial MT"/>
              </a:rPr>
              <a:t>current)</a:t>
            </a:r>
            <a:r>
              <a:rPr sz="3200" spc="-35" dirty="0">
                <a:latin typeface="Arial MT"/>
                <a:cs typeface="Arial MT"/>
              </a:rPr>
              <a:t> </a:t>
            </a:r>
            <a:r>
              <a:rPr sz="3200" spc="-10" dirty="0">
                <a:latin typeface="Arial MT"/>
                <a:cs typeface="Arial MT"/>
              </a:rPr>
              <a:t>source(s).</a:t>
            </a:r>
            <a:endParaRPr sz="3200">
              <a:latin typeface="Arial MT"/>
              <a:cs typeface="Arial MT"/>
            </a:endParaRPr>
          </a:p>
          <a:p>
            <a:pPr marL="12700" marR="5080" algn="just">
              <a:lnSpc>
                <a:spcPts val="3590"/>
              </a:lnSpc>
              <a:spcBef>
                <a:spcPts val="1410"/>
              </a:spcBef>
            </a:pPr>
            <a:r>
              <a:rPr sz="3200" dirty="0">
                <a:latin typeface="Arial MT"/>
                <a:cs typeface="Arial MT"/>
              </a:rPr>
              <a:t>Example:</a:t>
            </a:r>
            <a:r>
              <a:rPr sz="3200" spc="15" dirty="0">
                <a:latin typeface="Arial MT"/>
                <a:cs typeface="Arial MT"/>
              </a:rPr>
              <a:t> </a:t>
            </a:r>
            <a:r>
              <a:rPr sz="3200" dirty="0">
                <a:latin typeface="Arial MT"/>
                <a:cs typeface="Arial MT"/>
              </a:rPr>
              <a:t>with the</a:t>
            </a:r>
            <a:r>
              <a:rPr sz="3200" spc="20" dirty="0">
                <a:latin typeface="Arial MT"/>
                <a:cs typeface="Arial MT"/>
              </a:rPr>
              <a:t> </a:t>
            </a:r>
            <a:r>
              <a:rPr sz="3200" dirty="0">
                <a:latin typeface="Arial MT"/>
                <a:cs typeface="Arial MT"/>
              </a:rPr>
              <a:t>same circuit,we</a:t>
            </a:r>
            <a:r>
              <a:rPr sz="3200" spc="20" dirty="0">
                <a:latin typeface="Arial MT"/>
                <a:cs typeface="Arial MT"/>
              </a:rPr>
              <a:t> </a:t>
            </a:r>
            <a:r>
              <a:rPr sz="3200" dirty="0">
                <a:latin typeface="Arial MT"/>
                <a:cs typeface="Arial MT"/>
              </a:rPr>
              <a:t>want</a:t>
            </a:r>
            <a:r>
              <a:rPr sz="3200" spc="5" dirty="0">
                <a:latin typeface="Arial MT"/>
                <a:cs typeface="Arial MT"/>
              </a:rPr>
              <a:t> </a:t>
            </a:r>
            <a:r>
              <a:rPr sz="3200" dirty="0">
                <a:latin typeface="Arial MT"/>
                <a:cs typeface="Arial MT"/>
              </a:rPr>
              <a:t>to</a:t>
            </a:r>
            <a:r>
              <a:rPr sz="3200" spc="20" dirty="0">
                <a:latin typeface="Arial MT"/>
                <a:cs typeface="Arial MT"/>
              </a:rPr>
              <a:t> </a:t>
            </a:r>
            <a:r>
              <a:rPr sz="3200" spc="-20" dirty="0">
                <a:latin typeface="Arial MT"/>
                <a:cs typeface="Arial MT"/>
              </a:rPr>
              <a:t>know </a:t>
            </a:r>
            <a:r>
              <a:rPr sz="3200" dirty="0">
                <a:latin typeface="Arial MT"/>
                <a:cs typeface="Arial MT"/>
              </a:rPr>
              <a:t>how</a:t>
            </a:r>
            <a:r>
              <a:rPr sz="3200" spc="110" dirty="0">
                <a:latin typeface="Arial MT"/>
                <a:cs typeface="Arial MT"/>
              </a:rPr>
              <a:t>  </a:t>
            </a:r>
            <a:r>
              <a:rPr sz="3200" dirty="0">
                <a:latin typeface="Arial MT"/>
                <a:cs typeface="Arial MT"/>
              </a:rPr>
              <a:t>change</a:t>
            </a:r>
            <a:r>
              <a:rPr sz="3200" spc="110" dirty="0">
                <a:latin typeface="Arial MT"/>
                <a:cs typeface="Arial MT"/>
              </a:rPr>
              <a:t>  </a:t>
            </a:r>
            <a:r>
              <a:rPr sz="3200" dirty="0">
                <a:latin typeface="Arial MT"/>
                <a:cs typeface="Arial MT"/>
              </a:rPr>
              <a:t>the</a:t>
            </a:r>
            <a:r>
              <a:rPr sz="3200" spc="105" dirty="0">
                <a:latin typeface="Arial MT"/>
                <a:cs typeface="Arial MT"/>
              </a:rPr>
              <a:t>  </a:t>
            </a:r>
            <a:r>
              <a:rPr sz="3200" dirty="0">
                <a:latin typeface="Arial MT"/>
                <a:cs typeface="Arial MT"/>
              </a:rPr>
              <a:t>output</a:t>
            </a:r>
            <a:r>
              <a:rPr sz="3200" spc="110" dirty="0">
                <a:latin typeface="Arial MT"/>
                <a:cs typeface="Arial MT"/>
              </a:rPr>
              <a:t>  </a:t>
            </a:r>
            <a:r>
              <a:rPr sz="3200" dirty="0">
                <a:latin typeface="Arial MT"/>
                <a:cs typeface="Arial MT"/>
              </a:rPr>
              <a:t>voltage,</a:t>
            </a:r>
            <a:r>
              <a:rPr sz="3200" spc="100" dirty="0">
                <a:latin typeface="Arial MT"/>
                <a:cs typeface="Arial MT"/>
              </a:rPr>
              <a:t>  </a:t>
            </a:r>
            <a:r>
              <a:rPr sz="3200" dirty="0">
                <a:latin typeface="Arial MT"/>
                <a:cs typeface="Arial MT"/>
              </a:rPr>
              <a:t>if</a:t>
            </a:r>
            <a:r>
              <a:rPr sz="3200" spc="100" dirty="0">
                <a:latin typeface="Arial MT"/>
                <a:cs typeface="Arial MT"/>
              </a:rPr>
              <a:t>  </a:t>
            </a:r>
            <a:r>
              <a:rPr sz="3200" dirty="0">
                <a:latin typeface="Arial MT"/>
                <a:cs typeface="Arial MT"/>
              </a:rPr>
              <a:t>the</a:t>
            </a:r>
            <a:r>
              <a:rPr sz="3200" spc="105" dirty="0">
                <a:latin typeface="Arial MT"/>
                <a:cs typeface="Arial MT"/>
              </a:rPr>
              <a:t>  </a:t>
            </a:r>
            <a:r>
              <a:rPr sz="3200" spc="-10" dirty="0">
                <a:latin typeface="Arial MT"/>
                <a:cs typeface="Arial MT"/>
              </a:rPr>
              <a:t>input change.</a:t>
            </a:r>
            <a:endParaRPr sz="3200">
              <a:latin typeface="Arial MT"/>
              <a:cs typeface="Arial MT"/>
            </a:endParaRPr>
          </a:p>
          <a:p>
            <a:pPr marL="12700" marR="5080" algn="just">
              <a:lnSpc>
                <a:spcPts val="3590"/>
              </a:lnSpc>
              <a:spcBef>
                <a:spcPts val="1410"/>
              </a:spcBef>
            </a:pPr>
            <a:r>
              <a:rPr sz="3200" dirty="0">
                <a:latin typeface="Arial MT"/>
                <a:cs typeface="Arial MT"/>
              </a:rPr>
              <a:t>You</a:t>
            </a:r>
            <a:r>
              <a:rPr sz="3200" spc="509" dirty="0">
                <a:latin typeface="Arial MT"/>
                <a:cs typeface="Arial MT"/>
              </a:rPr>
              <a:t> </a:t>
            </a:r>
            <a:r>
              <a:rPr sz="3200" dirty="0">
                <a:latin typeface="Arial MT"/>
                <a:cs typeface="Arial MT"/>
              </a:rPr>
              <a:t>need</a:t>
            </a:r>
            <a:r>
              <a:rPr sz="3200" spc="500" dirty="0">
                <a:latin typeface="Arial MT"/>
                <a:cs typeface="Arial MT"/>
              </a:rPr>
              <a:t> </a:t>
            </a:r>
            <a:r>
              <a:rPr sz="3200" dirty="0">
                <a:latin typeface="Arial MT"/>
                <a:cs typeface="Arial MT"/>
              </a:rPr>
              <a:t>only</a:t>
            </a:r>
            <a:r>
              <a:rPr sz="3200" spc="525" dirty="0">
                <a:latin typeface="Arial MT"/>
                <a:cs typeface="Arial MT"/>
              </a:rPr>
              <a:t> </a:t>
            </a:r>
            <a:r>
              <a:rPr sz="3200" dirty="0">
                <a:latin typeface="Arial MT"/>
                <a:cs typeface="Arial MT"/>
              </a:rPr>
              <a:t>change</a:t>
            </a:r>
            <a:r>
              <a:rPr sz="3200" spc="500" dirty="0">
                <a:latin typeface="Arial MT"/>
                <a:cs typeface="Arial MT"/>
              </a:rPr>
              <a:t> </a:t>
            </a:r>
            <a:r>
              <a:rPr sz="3200" dirty="0">
                <a:latin typeface="Arial MT"/>
                <a:cs typeface="Arial MT"/>
              </a:rPr>
              <a:t>the</a:t>
            </a:r>
            <a:r>
              <a:rPr sz="3200" spc="515" dirty="0">
                <a:latin typeface="Arial MT"/>
                <a:cs typeface="Arial MT"/>
              </a:rPr>
              <a:t> </a:t>
            </a:r>
            <a:r>
              <a:rPr sz="3200" dirty="0">
                <a:latin typeface="Arial MT"/>
                <a:cs typeface="Arial MT"/>
              </a:rPr>
              <a:t>analysis</a:t>
            </a:r>
            <a:r>
              <a:rPr sz="3200" spc="509" dirty="0">
                <a:latin typeface="Arial MT"/>
                <a:cs typeface="Arial MT"/>
              </a:rPr>
              <a:t> </a:t>
            </a:r>
            <a:r>
              <a:rPr sz="3200" dirty="0">
                <a:latin typeface="Arial MT"/>
                <a:cs typeface="Arial MT"/>
              </a:rPr>
              <a:t>setting</a:t>
            </a:r>
            <a:r>
              <a:rPr sz="3200" spc="505" dirty="0">
                <a:latin typeface="Arial MT"/>
                <a:cs typeface="Arial MT"/>
              </a:rPr>
              <a:t> </a:t>
            </a:r>
            <a:r>
              <a:rPr sz="3200" spc="-25" dirty="0">
                <a:latin typeface="Arial MT"/>
                <a:cs typeface="Arial MT"/>
              </a:rPr>
              <a:t>by </a:t>
            </a:r>
            <a:r>
              <a:rPr sz="3200" dirty="0">
                <a:latin typeface="Arial MT"/>
                <a:cs typeface="Arial MT"/>
              </a:rPr>
              <a:t>choosing</a:t>
            </a:r>
            <a:r>
              <a:rPr sz="3200" spc="-35" dirty="0">
                <a:latin typeface="Arial MT"/>
                <a:cs typeface="Arial MT"/>
              </a:rPr>
              <a:t> </a:t>
            </a:r>
            <a:r>
              <a:rPr sz="3200" dirty="0">
                <a:latin typeface="Arial MT"/>
                <a:cs typeface="Arial MT"/>
              </a:rPr>
              <a:t>DC</a:t>
            </a:r>
            <a:r>
              <a:rPr sz="3200" spc="-25" dirty="0">
                <a:latin typeface="Arial MT"/>
                <a:cs typeface="Arial MT"/>
              </a:rPr>
              <a:t> </a:t>
            </a:r>
            <a:r>
              <a:rPr sz="3200" spc="-20" dirty="0">
                <a:latin typeface="Arial MT"/>
                <a:cs typeface="Arial MT"/>
              </a:rPr>
              <a:t>sweep</a:t>
            </a:r>
            <a:endParaRPr sz="3200">
              <a:latin typeface="Arial MT"/>
              <a:cs typeface="Arial MT"/>
            </a:endParaRPr>
          </a:p>
        </p:txBody>
      </p:sp>
      <p:sp>
        <p:nvSpPr>
          <p:cNvPr id="5" name="object 5"/>
          <p:cNvSpPr txBox="1"/>
          <p:nvPr/>
        </p:nvSpPr>
        <p:spPr>
          <a:xfrm>
            <a:off x="599828" y="2946906"/>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
        <p:nvSpPr>
          <p:cNvPr id="6" name="object 6"/>
          <p:cNvSpPr txBox="1"/>
          <p:nvPr/>
        </p:nvSpPr>
        <p:spPr>
          <a:xfrm>
            <a:off x="599828" y="4493766"/>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5808" y="298195"/>
            <a:ext cx="3168015" cy="696595"/>
          </a:xfrm>
          <a:prstGeom prst="rect">
            <a:avLst/>
          </a:prstGeom>
        </p:spPr>
        <p:txBody>
          <a:bodyPr vert="horz" wrap="square" lIns="0" tIns="12700" rIns="0" bIns="0" rtlCol="0">
            <a:spAutoFit/>
          </a:bodyPr>
          <a:lstStyle/>
          <a:p>
            <a:pPr marL="12700">
              <a:lnSpc>
                <a:spcPct val="100000"/>
              </a:lnSpc>
              <a:spcBef>
                <a:spcPts val="100"/>
              </a:spcBef>
            </a:pPr>
            <a:r>
              <a:rPr dirty="0"/>
              <a:t>.DC</a:t>
            </a:r>
            <a:r>
              <a:rPr spc="-30" dirty="0"/>
              <a:t> </a:t>
            </a:r>
            <a:r>
              <a:rPr spc="-10" dirty="0"/>
              <a:t>analysis</a:t>
            </a:r>
          </a:p>
        </p:txBody>
      </p:sp>
      <p:sp>
        <p:nvSpPr>
          <p:cNvPr id="3" name="object 3"/>
          <p:cNvSpPr txBox="1"/>
          <p:nvPr/>
        </p:nvSpPr>
        <p:spPr>
          <a:xfrm>
            <a:off x="922916" y="668288"/>
            <a:ext cx="5536565" cy="1564005"/>
          </a:xfrm>
          <a:prstGeom prst="rect">
            <a:avLst/>
          </a:prstGeom>
        </p:spPr>
        <p:txBody>
          <a:bodyPr vert="horz" wrap="square" lIns="0" tIns="278130" rIns="0" bIns="0" rtlCol="0">
            <a:spAutoFit/>
          </a:bodyPr>
          <a:lstStyle/>
          <a:p>
            <a:pPr marL="3404870">
              <a:lnSpc>
                <a:spcPct val="100000"/>
              </a:lnSpc>
              <a:spcBef>
                <a:spcPts val="2190"/>
              </a:spcBef>
            </a:pPr>
            <a:r>
              <a:rPr sz="3600" spc="-10" dirty="0">
                <a:solidFill>
                  <a:srgbClr val="0000FF"/>
                </a:solidFill>
                <a:latin typeface="Arial MT"/>
                <a:cs typeface="Arial MT"/>
              </a:rPr>
              <a:t>Setting</a:t>
            </a:r>
            <a:endParaRPr sz="3600">
              <a:latin typeface="Arial MT"/>
              <a:cs typeface="Arial MT"/>
            </a:endParaRPr>
          </a:p>
          <a:p>
            <a:pPr marL="12700">
              <a:lnSpc>
                <a:spcPct val="100000"/>
              </a:lnSpc>
              <a:spcBef>
                <a:spcPts val="1860"/>
              </a:spcBef>
            </a:pPr>
            <a:r>
              <a:rPr sz="3200" dirty="0">
                <a:latin typeface="Arial MT"/>
                <a:cs typeface="Arial MT"/>
              </a:rPr>
              <a:t>Setting</a:t>
            </a:r>
            <a:r>
              <a:rPr sz="3200" spc="-30" dirty="0">
                <a:latin typeface="Arial MT"/>
                <a:cs typeface="Arial MT"/>
              </a:rPr>
              <a:t> </a:t>
            </a:r>
            <a:r>
              <a:rPr sz="3200" dirty="0">
                <a:latin typeface="Arial MT"/>
                <a:cs typeface="Arial MT"/>
              </a:rPr>
              <a:t>the</a:t>
            </a:r>
            <a:r>
              <a:rPr sz="3200" spc="-30" dirty="0">
                <a:latin typeface="Arial MT"/>
                <a:cs typeface="Arial MT"/>
              </a:rPr>
              <a:t> </a:t>
            </a:r>
            <a:r>
              <a:rPr sz="3200" dirty="0">
                <a:latin typeface="Arial MT"/>
                <a:cs typeface="Arial MT"/>
              </a:rPr>
              <a:t>DC</a:t>
            </a:r>
            <a:r>
              <a:rPr sz="3200" spc="-25" dirty="0">
                <a:latin typeface="Arial MT"/>
                <a:cs typeface="Arial MT"/>
              </a:rPr>
              <a:t> </a:t>
            </a:r>
            <a:r>
              <a:rPr sz="3200" dirty="0">
                <a:latin typeface="Arial MT"/>
                <a:cs typeface="Arial MT"/>
              </a:rPr>
              <a:t>sweep</a:t>
            </a:r>
            <a:r>
              <a:rPr sz="3200" spc="-30" dirty="0">
                <a:latin typeface="Arial MT"/>
                <a:cs typeface="Arial MT"/>
              </a:rPr>
              <a:t> </a:t>
            </a:r>
            <a:r>
              <a:rPr sz="3200" spc="-10" dirty="0">
                <a:latin typeface="Arial MT"/>
                <a:cs typeface="Arial MT"/>
              </a:rPr>
              <a:t>analysis</a:t>
            </a:r>
            <a:endParaRPr sz="3200">
              <a:latin typeface="Arial MT"/>
              <a:cs typeface="Arial MT"/>
            </a:endParaRPr>
          </a:p>
        </p:txBody>
      </p:sp>
      <p:sp>
        <p:nvSpPr>
          <p:cNvPr id="4" name="object 4"/>
          <p:cNvSpPr txBox="1"/>
          <p:nvPr/>
        </p:nvSpPr>
        <p:spPr>
          <a:xfrm>
            <a:off x="599828" y="1855723"/>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grpSp>
        <p:nvGrpSpPr>
          <p:cNvPr id="5" name="object 5"/>
          <p:cNvGrpSpPr/>
          <p:nvPr/>
        </p:nvGrpSpPr>
        <p:grpSpPr>
          <a:xfrm>
            <a:off x="719207" y="2339339"/>
            <a:ext cx="4861560" cy="4671060"/>
            <a:chOff x="719207" y="2339339"/>
            <a:chExt cx="4861560" cy="4671060"/>
          </a:xfrm>
        </p:grpSpPr>
        <p:pic>
          <p:nvPicPr>
            <p:cNvPr id="6" name="object 6"/>
            <p:cNvPicPr/>
            <p:nvPr/>
          </p:nvPicPr>
          <p:blipFill>
            <a:blip r:embed="rId2" cstate="print"/>
            <a:stretch>
              <a:fillRect/>
            </a:stretch>
          </p:blipFill>
          <p:spPr>
            <a:xfrm>
              <a:off x="767975" y="2339339"/>
              <a:ext cx="3552444" cy="1981200"/>
            </a:xfrm>
            <a:prstGeom prst="rect">
              <a:avLst/>
            </a:prstGeom>
          </p:spPr>
        </p:pic>
        <p:pic>
          <p:nvPicPr>
            <p:cNvPr id="7" name="object 7"/>
            <p:cNvPicPr/>
            <p:nvPr/>
          </p:nvPicPr>
          <p:blipFill>
            <a:blip r:embed="rId3" cstate="print"/>
            <a:stretch>
              <a:fillRect/>
            </a:stretch>
          </p:blipFill>
          <p:spPr>
            <a:xfrm>
              <a:off x="719207" y="4791455"/>
              <a:ext cx="4027932" cy="2218566"/>
            </a:xfrm>
            <a:prstGeom prst="rect">
              <a:avLst/>
            </a:prstGeom>
          </p:spPr>
        </p:pic>
        <p:sp>
          <p:nvSpPr>
            <p:cNvPr id="8" name="object 8"/>
            <p:cNvSpPr/>
            <p:nvPr/>
          </p:nvSpPr>
          <p:spPr>
            <a:xfrm>
              <a:off x="2441325" y="4140707"/>
              <a:ext cx="798830" cy="638810"/>
            </a:xfrm>
            <a:custGeom>
              <a:avLst/>
              <a:gdLst/>
              <a:ahLst/>
              <a:cxnLst/>
              <a:rect l="l" t="t" r="r" b="b"/>
              <a:pathLst>
                <a:path w="798830" h="638810">
                  <a:moveTo>
                    <a:pt x="798575" y="0"/>
                  </a:moveTo>
                  <a:lnTo>
                    <a:pt x="0" y="638555"/>
                  </a:lnTo>
                </a:path>
              </a:pathLst>
            </a:custGeom>
            <a:ln w="3175">
              <a:solidFill>
                <a:srgbClr val="000000"/>
              </a:solidFill>
            </a:ln>
          </p:spPr>
          <p:txBody>
            <a:bodyPr wrap="square" lIns="0" tIns="0" rIns="0" bIns="0" rtlCol="0"/>
            <a:lstStyle/>
            <a:p>
              <a:endParaRPr/>
            </a:p>
          </p:txBody>
        </p:sp>
        <p:sp>
          <p:nvSpPr>
            <p:cNvPr id="9" name="object 9"/>
            <p:cNvSpPr/>
            <p:nvPr/>
          </p:nvSpPr>
          <p:spPr>
            <a:xfrm>
              <a:off x="2339218" y="4716779"/>
              <a:ext cx="161925" cy="143510"/>
            </a:xfrm>
            <a:custGeom>
              <a:avLst/>
              <a:gdLst/>
              <a:ahLst/>
              <a:cxnLst/>
              <a:rect l="l" t="t" r="r" b="b"/>
              <a:pathLst>
                <a:path w="161925" h="143510">
                  <a:moveTo>
                    <a:pt x="161543" y="83819"/>
                  </a:moveTo>
                  <a:lnTo>
                    <a:pt x="92963" y="0"/>
                  </a:lnTo>
                  <a:lnTo>
                    <a:pt x="0" y="143255"/>
                  </a:lnTo>
                  <a:lnTo>
                    <a:pt x="161543" y="83819"/>
                  </a:lnTo>
                  <a:close/>
                </a:path>
              </a:pathLst>
            </a:custGeom>
            <a:solidFill>
              <a:srgbClr val="000000"/>
            </a:solidFill>
          </p:spPr>
          <p:txBody>
            <a:bodyPr wrap="square" lIns="0" tIns="0" rIns="0" bIns="0" rtlCol="0"/>
            <a:lstStyle/>
            <a:p>
              <a:endParaRPr/>
            </a:p>
          </p:txBody>
        </p:sp>
        <p:sp>
          <p:nvSpPr>
            <p:cNvPr id="10" name="object 10"/>
            <p:cNvSpPr/>
            <p:nvPr/>
          </p:nvSpPr>
          <p:spPr>
            <a:xfrm>
              <a:off x="3904365" y="5219699"/>
              <a:ext cx="1675130" cy="502920"/>
            </a:xfrm>
            <a:custGeom>
              <a:avLst/>
              <a:gdLst/>
              <a:ahLst/>
              <a:cxnLst/>
              <a:rect l="l" t="t" r="r" b="b"/>
              <a:pathLst>
                <a:path w="1675129" h="502920">
                  <a:moveTo>
                    <a:pt x="1674875" y="0"/>
                  </a:moveTo>
                  <a:lnTo>
                    <a:pt x="0" y="502919"/>
                  </a:lnTo>
                </a:path>
              </a:pathLst>
            </a:custGeom>
            <a:ln w="3175">
              <a:solidFill>
                <a:srgbClr val="000000"/>
              </a:solidFill>
            </a:ln>
          </p:spPr>
          <p:txBody>
            <a:bodyPr wrap="square" lIns="0" tIns="0" rIns="0" bIns="0" rtlCol="0"/>
            <a:lstStyle/>
            <a:p>
              <a:endParaRPr/>
            </a:p>
          </p:txBody>
        </p:sp>
        <p:sp>
          <p:nvSpPr>
            <p:cNvPr id="11" name="object 11"/>
            <p:cNvSpPr/>
            <p:nvPr/>
          </p:nvSpPr>
          <p:spPr>
            <a:xfrm>
              <a:off x="3779397" y="5661659"/>
              <a:ext cx="170815" cy="104139"/>
            </a:xfrm>
            <a:custGeom>
              <a:avLst/>
              <a:gdLst/>
              <a:ahLst/>
              <a:cxnLst/>
              <a:rect l="l" t="t" r="r" b="b"/>
              <a:pathLst>
                <a:path w="170814" h="104139">
                  <a:moveTo>
                    <a:pt x="170687" y="103631"/>
                  </a:moveTo>
                  <a:lnTo>
                    <a:pt x="140207" y="0"/>
                  </a:lnTo>
                  <a:lnTo>
                    <a:pt x="0" y="99059"/>
                  </a:lnTo>
                  <a:lnTo>
                    <a:pt x="170687" y="103631"/>
                  </a:lnTo>
                  <a:close/>
                </a:path>
              </a:pathLst>
            </a:custGeom>
            <a:solidFill>
              <a:srgbClr val="000000"/>
            </a:solidFill>
          </p:spPr>
          <p:txBody>
            <a:bodyPr wrap="square" lIns="0" tIns="0" rIns="0" bIns="0" rtlCol="0"/>
            <a:lstStyle/>
            <a:p>
              <a:endParaRPr/>
            </a:p>
          </p:txBody>
        </p:sp>
        <p:sp>
          <p:nvSpPr>
            <p:cNvPr id="12" name="object 12"/>
            <p:cNvSpPr/>
            <p:nvPr/>
          </p:nvSpPr>
          <p:spPr>
            <a:xfrm>
              <a:off x="4104009" y="5579363"/>
              <a:ext cx="1475740" cy="425450"/>
            </a:xfrm>
            <a:custGeom>
              <a:avLst/>
              <a:gdLst/>
              <a:ahLst/>
              <a:cxnLst/>
              <a:rect l="l" t="t" r="r" b="b"/>
              <a:pathLst>
                <a:path w="1475739" h="425450">
                  <a:moveTo>
                    <a:pt x="1475231" y="0"/>
                  </a:moveTo>
                  <a:lnTo>
                    <a:pt x="0" y="425195"/>
                  </a:lnTo>
                </a:path>
              </a:pathLst>
            </a:custGeom>
            <a:ln w="3175">
              <a:solidFill>
                <a:srgbClr val="000000"/>
              </a:solidFill>
            </a:ln>
          </p:spPr>
          <p:txBody>
            <a:bodyPr wrap="square" lIns="0" tIns="0" rIns="0" bIns="0" rtlCol="0"/>
            <a:lstStyle/>
            <a:p>
              <a:endParaRPr/>
            </a:p>
          </p:txBody>
        </p:sp>
        <p:sp>
          <p:nvSpPr>
            <p:cNvPr id="13" name="object 13"/>
            <p:cNvSpPr/>
            <p:nvPr/>
          </p:nvSpPr>
          <p:spPr>
            <a:xfrm>
              <a:off x="3979041" y="5943599"/>
              <a:ext cx="170815" cy="105410"/>
            </a:xfrm>
            <a:custGeom>
              <a:avLst/>
              <a:gdLst/>
              <a:ahLst/>
              <a:cxnLst/>
              <a:rect l="l" t="t" r="r" b="b"/>
              <a:pathLst>
                <a:path w="170814" h="105410">
                  <a:moveTo>
                    <a:pt x="170687" y="105155"/>
                  </a:moveTo>
                  <a:lnTo>
                    <a:pt x="140207" y="0"/>
                  </a:lnTo>
                  <a:lnTo>
                    <a:pt x="0" y="97535"/>
                  </a:lnTo>
                  <a:lnTo>
                    <a:pt x="170687" y="105155"/>
                  </a:lnTo>
                  <a:close/>
                </a:path>
              </a:pathLst>
            </a:custGeom>
            <a:solidFill>
              <a:srgbClr val="000000"/>
            </a:solidFill>
          </p:spPr>
          <p:txBody>
            <a:bodyPr wrap="square" lIns="0" tIns="0" rIns="0" bIns="0" rtlCol="0"/>
            <a:lstStyle/>
            <a:p>
              <a:endParaRPr/>
            </a:p>
          </p:txBody>
        </p:sp>
        <p:sp>
          <p:nvSpPr>
            <p:cNvPr id="14" name="object 14"/>
            <p:cNvSpPr/>
            <p:nvPr/>
          </p:nvSpPr>
          <p:spPr>
            <a:xfrm>
              <a:off x="3948562" y="5940551"/>
              <a:ext cx="1630680" cy="361315"/>
            </a:xfrm>
            <a:custGeom>
              <a:avLst/>
              <a:gdLst/>
              <a:ahLst/>
              <a:cxnLst/>
              <a:rect l="l" t="t" r="r" b="b"/>
              <a:pathLst>
                <a:path w="1630679" h="361314">
                  <a:moveTo>
                    <a:pt x="1630679" y="0"/>
                  </a:moveTo>
                  <a:lnTo>
                    <a:pt x="0" y="361187"/>
                  </a:lnTo>
                </a:path>
              </a:pathLst>
            </a:custGeom>
            <a:ln w="3175">
              <a:solidFill>
                <a:srgbClr val="000000"/>
              </a:solidFill>
            </a:ln>
          </p:spPr>
          <p:txBody>
            <a:bodyPr wrap="square" lIns="0" tIns="0" rIns="0" bIns="0" rtlCol="0"/>
            <a:lstStyle/>
            <a:p>
              <a:endParaRPr/>
            </a:p>
          </p:txBody>
        </p:sp>
        <p:sp>
          <p:nvSpPr>
            <p:cNvPr id="15" name="object 15"/>
            <p:cNvSpPr/>
            <p:nvPr/>
          </p:nvSpPr>
          <p:spPr>
            <a:xfrm>
              <a:off x="3822069" y="6242303"/>
              <a:ext cx="170815" cy="105410"/>
            </a:xfrm>
            <a:custGeom>
              <a:avLst/>
              <a:gdLst/>
              <a:ahLst/>
              <a:cxnLst/>
              <a:rect l="l" t="t" r="r" b="b"/>
              <a:pathLst>
                <a:path w="170814" h="105410">
                  <a:moveTo>
                    <a:pt x="170687" y="105155"/>
                  </a:moveTo>
                  <a:lnTo>
                    <a:pt x="146303" y="0"/>
                  </a:lnTo>
                  <a:lnTo>
                    <a:pt x="0" y="86867"/>
                  </a:lnTo>
                  <a:lnTo>
                    <a:pt x="170687" y="105155"/>
                  </a:lnTo>
                  <a:close/>
                </a:path>
              </a:pathLst>
            </a:custGeom>
            <a:solidFill>
              <a:srgbClr val="000000"/>
            </a:solidFill>
          </p:spPr>
          <p:txBody>
            <a:bodyPr wrap="square" lIns="0" tIns="0" rIns="0" bIns="0" rtlCol="0"/>
            <a:lstStyle/>
            <a:p>
              <a:endParaRPr/>
            </a:p>
          </p:txBody>
        </p:sp>
        <p:sp>
          <p:nvSpPr>
            <p:cNvPr id="16" name="object 16"/>
            <p:cNvSpPr/>
            <p:nvPr/>
          </p:nvSpPr>
          <p:spPr>
            <a:xfrm>
              <a:off x="3986662" y="6300215"/>
              <a:ext cx="1592580" cy="205740"/>
            </a:xfrm>
            <a:custGeom>
              <a:avLst/>
              <a:gdLst/>
              <a:ahLst/>
              <a:cxnLst/>
              <a:rect l="l" t="t" r="r" b="b"/>
              <a:pathLst>
                <a:path w="1592579" h="205740">
                  <a:moveTo>
                    <a:pt x="1592579" y="0"/>
                  </a:moveTo>
                  <a:lnTo>
                    <a:pt x="0" y="205739"/>
                  </a:lnTo>
                </a:path>
              </a:pathLst>
            </a:custGeom>
            <a:ln w="3175">
              <a:solidFill>
                <a:srgbClr val="000000"/>
              </a:solidFill>
            </a:ln>
          </p:spPr>
          <p:txBody>
            <a:bodyPr wrap="square" lIns="0" tIns="0" rIns="0" bIns="0" rtlCol="0"/>
            <a:lstStyle/>
            <a:p>
              <a:endParaRPr/>
            </a:p>
          </p:txBody>
        </p:sp>
        <p:sp>
          <p:nvSpPr>
            <p:cNvPr id="17" name="object 17"/>
            <p:cNvSpPr/>
            <p:nvPr/>
          </p:nvSpPr>
          <p:spPr>
            <a:xfrm>
              <a:off x="3858646" y="6448043"/>
              <a:ext cx="167640" cy="108585"/>
            </a:xfrm>
            <a:custGeom>
              <a:avLst/>
              <a:gdLst/>
              <a:ahLst/>
              <a:cxnLst/>
              <a:rect l="l" t="t" r="r" b="b"/>
              <a:pathLst>
                <a:path w="167639" h="108584">
                  <a:moveTo>
                    <a:pt x="167639" y="108203"/>
                  </a:moveTo>
                  <a:lnTo>
                    <a:pt x="153923" y="0"/>
                  </a:lnTo>
                  <a:lnTo>
                    <a:pt x="0" y="74675"/>
                  </a:lnTo>
                  <a:lnTo>
                    <a:pt x="167639" y="108203"/>
                  </a:lnTo>
                  <a:close/>
                </a:path>
              </a:pathLst>
            </a:custGeom>
            <a:solidFill>
              <a:srgbClr val="000000"/>
            </a:solidFill>
          </p:spPr>
          <p:txBody>
            <a:bodyPr wrap="square" lIns="0" tIns="0" rIns="0" bIns="0" rtlCol="0"/>
            <a:lstStyle/>
            <a:p>
              <a:endParaRPr/>
            </a:p>
          </p:txBody>
        </p:sp>
        <p:sp>
          <p:nvSpPr>
            <p:cNvPr id="18" name="object 18"/>
            <p:cNvSpPr/>
            <p:nvPr/>
          </p:nvSpPr>
          <p:spPr>
            <a:xfrm>
              <a:off x="4059814" y="6659879"/>
              <a:ext cx="1519555" cy="91440"/>
            </a:xfrm>
            <a:custGeom>
              <a:avLst/>
              <a:gdLst/>
              <a:ahLst/>
              <a:cxnLst/>
              <a:rect l="l" t="t" r="r" b="b"/>
              <a:pathLst>
                <a:path w="1519554" h="91440">
                  <a:moveTo>
                    <a:pt x="1519427" y="0"/>
                  </a:moveTo>
                  <a:lnTo>
                    <a:pt x="0" y="91439"/>
                  </a:lnTo>
                </a:path>
              </a:pathLst>
            </a:custGeom>
            <a:ln w="3175">
              <a:solidFill>
                <a:srgbClr val="000000"/>
              </a:solidFill>
            </a:ln>
          </p:spPr>
          <p:txBody>
            <a:bodyPr wrap="square" lIns="0" tIns="0" rIns="0" bIns="0" rtlCol="0"/>
            <a:lstStyle/>
            <a:p>
              <a:endParaRPr/>
            </a:p>
          </p:txBody>
        </p:sp>
        <p:sp>
          <p:nvSpPr>
            <p:cNvPr id="19" name="object 19"/>
            <p:cNvSpPr/>
            <p:nvPr/>
          </p:nvSpPr>
          <p:spPr>
            <a:xfrm>
              <a:off x="3930274" y="6694931"/>
              <a:ext cx="166370" cy="108585"/>
            </a:xfrm>
            <a:custGeom>
              <a:avLst/>
              <a:gdLst/>
              <a:ahLst/>
              <a:cxnLst/>
              <a:rect l="l" t="t" r="r" b="b"/>
              <a:pathLst>
                <a:path w="166370" h="108584">
                  <a:moveTo>
                    <a:pt x="166115" y="108203"/>
                  </a:moveTo>
                  <a:lnTo>
                    <a:pt x="158495" y="0"/>
                  </a:lnTo>
                  <a:lnTo>
                    <a:pt x="0" y="64007"/>
                  </a:lnTo>
                  <a:lnTo>
                    <a:pt x="166115" y="108203"/>
                  </a:lnTo>
                  <a:close/>
                </a:path>
              </a:pathLst>
            </a:custGeom>
            <a:solidFill>
              <a:srgbClr val="000000"/>
            </a:solidFill>
          </p:spPr>
          <p:txBody>
            <a:bodyPr wrap="square" lIns="0" tIns="0" rIns="0" bIns="0" rtlCol="0"/>
            <a:lstStyle/>
            <a:p>
              <a:endParaRPr/>
            </a:p>
          </p:txBody>
        </p:sp>
      </p:grpSp>
      <p:sp>
        <p:nvSpPr>
          <p:cNvPr id="20" name="object 20"/>
          <p:cNvSpPr txBox="1"/>
          <p:nvPr/>
        </p:nvSpPr>
        <p:spPr>
          <a:xfrm>
            <a:off x="5657987" y="4964681"/>
            <a:ext cx="4333875" cy="1837689"/>
          </a:xfrm>
          <a:prstGeom prst="rect">
            <a:avLst/>
          </a:prstGeom>
        </p:spPr>
        <p:txBody>
          <a:bodyPr vert="horz" wrap="square" lIns="0" tIns="12700" rIns="0" bIns="0" rtlCol="0">
            <a:spAutoFit/>
          </a:bodyPr>
          <a:lstStyle/>
          <a:p>
            <a:pPr marL="12700" marR="5080">
              <a:lnSpc>
                <a:spcPct val="131100"/>
              </a:lnSpc>
              <a:spcBef>
                <a:spcPts val="100"/>
              </a:spcBef>
            </a:pPr>
            <a:r>
              <a:rPr sz="1800" dirty="0">
                <a:latin typeface="Arial MT"/>
                <a:cs typeface="Arial MT"/>
              </a:rPr>
              <a:t>Name</a:t>
            </a:r>
            <a:r>
              <a:rPr sz="1800" spc="-30" dirty="0">
                <a:latin typeface="Arial MT"/>
                <a:cs typeface="Arial MT"/>
              </a:rPr>
              <a:t> </a:t>
            </a:r>
            <a:r>
              <a:rPr sz="1800" dirty="0">
                <a:latin typeface="Arial MT"/>
                <a:cs typeface="Arial MT"/>
              </a:rPr>
              <a:t>of</a:t>
            </a:r>
            <a:r>
              <a:rPr sz="1800" spc="-10"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source</a:t>
            </a:r>
            <a:r>
              <a:rPr sz="1800" spc="-30" dirty="0">
                <a:latin typeface="Arial MT"/>
                <a:cs typeface="Arial MT"/>
              </a:rPr>
              <a:t> </a:t>
            </a:r>
            <a:r>
              <a:rPr sz="1800" dirty="0">
                <a:latin typeface="Arial MT"/>
                <a:cs typeface="Arial MT"/>
              </a:rPr>
              <a:t>which</a:t>
            </a:r>
            <a:r>
              <a:rPr sz="1800" spc="-25" dirty="0">
                <a:latin typeface="Arial MT"/>
                <a:cs typeface="Arial MT"/>
              </a:rPr>
              <a:t> </a:t>
            </a:r>
            <a:r>
              <a:rPr sz="1800" dirty="0">
                <a:latin typeface="Arial MT"/>
                <a:cs typeface="Arial MT"/>
              </a:rPr>
              <a:t>change</a:t>
            </a:r>
            <a:r>
              <a:rPr sz="1800" spc="-40" dirty="0">
                <a:latin typeface="Arial MT"/>
                <a:cs typeface="Arial MT"/>
              </a:rPr>
              <a:t> </a:t>
            </a:r>
            <a:r>
              <a:rPr sz="1800" dirty="0">
                <a:latin typeface="Arial MT"/>
                <a:cs typeface="Arial MT"/>
              </a:rPr>
              <a:t>of</a:t>
            </a:r>
            <a:r>
              <a:rPr sz="1800" spc="-20" dirty="0">
                <a:latin typeface="Arial MT"/>
                <a:cs typeface="Arial MT"/>
              </a:rPr>
              <a:t> </a:t>
            </a:r>
            <a:r>
              <a:rPr sz="1800" spc="-10" dirty="0">
                <a:latin typeface="Arial MT"/>
                <a:cs typeface="Arial MT"/>
              </a:rPr>
              <a:t>value Linear,</a:t>
            </a:r>
            <a:r>
              <a:rPr sz="1800" spc="-25" dirty="0">
                <a:latin typeface="Arial MT"/>
                <a:cs typeface="Arial MT"/>
              </a:rPr>
              <a:t> </a:t>
            </a:r>
            <a:r>
              <a:rPr sz="1800" dirty="0">
                <a:latin typeface="Arial MT"/>
                <a:cs typeface="Arial MT"/>
              </a:rPr>
              <a:t>octave,</a:t>
            </a:r>
            <a:r>
              <a:rPr sz="1800" spc="-15" dirty="0">
                <a:latin typeface="Arial MT"/>
                <a:cs typeface="Arial MT"/>
              </a:rPr>
              <a:t> </a:t>
            </a:r>
            <a:r>
              <a:rPr sz="1800" dirty="0">
                <a:latin typeface="Arial MT"/>
                <a:cs typeface="Arial MT"/>
              </a:rPr>
              <a:t>decade</a:t>
            </a:r>
            <a:r>
              <a:rPr sz="1800" spc="-45" dirty="0">
                <a:latin typeface="Arial MT"/>
                <a:cs typeface="Arial MT"/>
              </a:rPr>
              <a:t> </a:t>
            </a:r>
            <a:r>
              <a:rPr sz="1800" dirty="0">
                <a:latin typeface="Arial MT"/>
                <a:cs typeface="Arial MT"/>
              </a:rPr>
              <a:t>or</a:t>
            </a:r>
            <a:r>
              <a:rPr sz="1800" spc="-30" dirty="0">
                <a:latin typeface="Arial MT"/>
                <a:cs typeface="Arial MT"/>
              </a:rPr>
              <a:t> </a:t>
            </a:r>
            <a:r>
              <a:rPr sz="1800" dirty="0">
                <a:latin typeface="Arial MT"/>
                <a:cs typeface="Arial MT"/>
              </a:rPr>
              <a:t>list</a:t>
            </a:r>
            <a:r>
              <a:rPr sz="1800" spc="-25" dirty="0">
                <a:latin typeface="Arial MT"/>
                <a:cs typeface="Arial MT"/>
              </a:rPr>
              <a:t> </a:t>
            </a:r>
            <a:r>
              <a:rPr sz="1800" dirty="0">
                <a:latin typeface="Arial MT"/>
                <a:cs typeface="Arial MT"/>
              </a:rPr>
              <a:t>of</a:t>
            </a:r>
            <a:r>
              <a:rPr sz="1800" spc="-25" dirty="0">
                <a:latin typeface="Arial MT"/>
                <a:cs typeface="Arial MT"/>
              </a:rPr>
              <a:t> </a:t>
            </a:r>
            <a:r>
              <a:rPr sz="1800" spc="-10" dirty="0">
                <a:latin typeface="Arial MT"/>
                <a:cs typeface="Arial MT"/>
              </a:rPr>
              <a:t>value</a:t>
            </a:r>
            <a:endParaRPr sz="1800">
              <a:latin typeface="Arial MT"/>
              <a:cs typeface="Arial MT"/>
            </a:endParaRPr>
          </a:p>
          <a:p>
            <a:pPr marL="12700" marR="2345690">
              <a:lnSpc>
                <a:spcPts val="2940"/>
              </a:lnSpc>
              <a:spcBef>
                <a:spcPts val="120"/>
              </a:spcBef>
            </a:pPr>
            <a:r>
              <a:rPr sz="1800" dirty="0">
                <a:latin typeface="Arial MT"/>
                <a:cs typeface="Arial MT"/>
              </a:rPr>
              <a:t>First</a:t>
            </a:r>
            <a:r>
              <a:rPr sz="1800" spc="-15" dirty="0">
                <a:latin typeface="Arial MT"/>
                <a:cs typeface="Arial MT"/>
              </a:rPr>
              <a:t> </a:t>
            </a:r>
            <a:r>
              <a:rPr sz="1800" dirty="0">
                <a:latin typeface="Arial MT"/>
                <a:cs typeface="Arial MT"/>
              </a:rPr>
              <a:t>value</a:t>
            </a:r>
            <a:r>
              <a:rPr sz="1800" spc="-30" dirty="0">
                <a:latin typeface="Arial MT"/>
                <a:cs typeface="Arial MT"/>
              </a:rPr>
              <a:t> </a:t>
            </a:r>
            <a:r>
              <a:rPr sz="1800" spc="-10" dirty="0">
                <a:latin typeface="Arial MT"/>
                <a:cs typeface="Arial MT"/>
              </a:rPr>
              <a:t>simulate </a:t>
            </a:r>
            <a:r>
              <a:rPr sz="1800" dirty="0">
                <a:latin typeface="Arial MT"/>
                <a:cs typeface="Arial MT"/>
              </a:rPr>
              <a:t>Last</a:t>
            </a:r>
            <a:r>
              <a:rPr sz="1800" spc="-15" dirty="0">
                <a:latin typeface="Arial MT"/>
                <a:cs typeface="Arial MT"/>
              </a:rPr>
              <a:t> </a:t>
            </a:r>
            <a:r>
              <a:rPr sz="1800" dirty="0">
                <a:latin typeface="Arial MT"/>
                <a:cs typeface="Arial MT"/>
              </a:rPr>
              <a:t>value</a:t>
            </a:r>
            <a:r>
              <a:rPr sz="1800" spc="-30" dirty="0">
                <a:latin typeface="Arial MT"/>
                <a:cs typeface="Arial MT"/>
              </a:rPr>
              <a:t> </a:t>
            </a:r>
            <a:r>
              <a:rPr sz="1800" spc="-10" dirty="0">
                <a:latin typeface="Arial MT"/>
                <a:cs typeface="Arial MT"/>
              </a:rPr>
              <a:t>simulate</a:t>
            </a:r>
            <a:endParaRPr sz="1800">
              <a:latin typeface="Arial MT"/>
              <a:cs typeface="Arial MT"/>
            </a:endParaRPr>
          </a:p>
          <a:p>
            <a:pPr marL="12700">
              <a:lnSpc>
                <a:spcPct val="100000"/>
              </a:lnSpc>
              <a:spcBef>
                <a:spcPts val="445"/>
              </a:spcBef>
            </a:pPr>
            <a:r>
              <a:rPr sz="1800" spc="-10" dirty="0">
                <a:latin typeface="Arial MT"/>
                <a:cs typeface="Arial MT"/>
              </a:rPr>
              <a:t>Voltage</a:t>
            </a:r>
            <a:r>
              <a:rPr sz="1800" spc="-65" dirty="0">
                <a:latin typeface="Arial MT"/>
                <a:cs typeface="Arial MT"/>
              </a:rPr>
              <a:t> </a:t>
            </a:r>
            <a:r>
              <a:rPr sz="1800" dirty="0">
                <a:latin typeface="Arial MT"/>
                <a:cs typeface="Arial MT"/>
              </a:rPr>
              <a:t>range</a:t>
            </a:r>
            <a:r>
              <a:rPr sz="1800" spc="-65" dirty="0">
                <a:latin typeface="Arial MT"/>
                <a:cs typeface="Arial MT"/>
              </a:rPr>
              <a:t> </a:t>
            </a:r>
            <a:r>
              <a:rPr sz="1800" dirty="0">
                <a:latin typeface="Arial MT"/>
                <a:cs typeface="Arial MT"/>
              </a:rPr>
              <a:t>between</a:t>
            </a:r>
            <a:r>
              <a:rPr sz="1800" spc="-55" dirty="0">
                <a:latin typeface="Arial MT"/>
                <a:cs typeface="Arial MT"/>
              </a:rPr>
              <a:t> </a:t>
            </a:r>
            <a:r>
              <a:rPr sz="1800" dirty="0">
                <a:latin typeface="Arial MT"/>
                <a:cs typeface="Arial MT"/>
              </a:rPr>
              <a:t>two</a:t>
            </a:r>
            <a:r>
              <a:rPr sz="1800" spc="-40" dirty="0">
                <a:latin typeface="Arial MT"/>
                <a:cs typeface="Arial MT"/>
              </a:rPr>
              <a:t> </a:t>
            </a:r>
            <a:r>
              <a:rPr sz="1800" spc="-10" dirty="0">
                <a:latin typeface="Arial MT"/>
                <a:cs typeface="Arial MT"/>
              </a:rPr>
              <a:t>simuation</a:t>
            </a:r>
            <a:endParaRPr sz="1800">
              <a:latin typeface="Arial MT"/>
              <a:cs typeface="Arial MT"/>
            </a:endParaRPr>
          </a:p>
        </p:txBody>
      </p:sp>
      <p:grpSp>
        <p:nvGrpSpPr>
          <p:cNvPr id="21" name="object 21"/>
          <p:cNvGrpSpPr/>
          <p:nvPr/>
        </p:nvGrpSpPr>
        <p:grpSpPr>
          <a:xfrm>
            <a:off x="5637153" y="2170175"/>
            <a:ext cx="2824480" cy="2871470"/>
            <a:chOff x="5637153" y="2170175"/>
            <a:chExt cx="2824480" cy="2871470"/>
          </a:xfrm>
        </p:grpSpPr>
        <p:pic>
          <p:nvPicPr>
            <p:cNvPr id="22" name="object 22"/>
            <p:cNvPicPr/>
            <p:nvPr/>
          </p:nvPicPr>
          <p:blipFill>
            <a:blip r:embed="rId4" cstate="print"/>
            <a:stretch>
              <a:fillRect/>
            </a:stretch>
          </p:blipFill>
          <p:spPr>
            <a:xfrm>
              <a:off x="5637153" y="2170175"/>
              <a:ext cx="2823972" cy="2689860"/>
            </a:xfrm>
            <a:prstGeom prst="rect">
              <a:avLst/>
            </a:prstGeom>
          </p:spPr>
        </p:pic>
        <p:sp>
          <p:nvSpPr>
            <p:cNvPr id="23" name="object 23"/>
            <p:cNvSpPr/>
            <p:nvPr/>
          </p:nvSpPr>
          <p:spPr>
            <a:xfrm>
              <a:off x="5760597" y="3232403"/>
              <a:ext cx="623570" cy="1807845"/>
            </a:xfrm>
            <a:custGeom>
              <a:avLst/>
              <a:gdLst/>
              <a:ahLst/>
              <a:cxnLst/>
              <a:rect l="l" t="t" r="r" b="b"/>
              <a:pathLst>
                <a:path w="623570" h="1807845">
                  <a:moveTo>
                    <a:pt x="0" y="1807463"/>
                  </a:moveTo>
                  <a:lnTo>
                    <a:pt x="623315" y="0"/>
                  </a:lnTo>
                </a:path>
              </a:pathLst>
            </a:custGeom>
            <a:ln w="3175">
              <a:solidFill>
                <a:srgbClr val="000000"/>
              </a:solidFill>
            </a:ln>
          </p:spPr>
          <p:txBody>
            <a:bodyPr wrap="square" lIns="0" tIns="0" rIns="0" bIns="0" rtlCol="0"/>
            <a:lstStyle/>
            <a:p>
              <a:endParaRPr/>
            </a:p>
          </p:txBody>
        </p:sp>
        <p:sp>
          <p:nvSpPr>
            <p:cNvPr id="24" name="object 24"/>
            <p:cNvSpPr/>
            <p:nvPr/>
          </p:nvSpPr>
          <p:spPr>
            <a:xfrm>
              <a:off x="6322953" y="3110483"/>
              <a:ext cx="104139" cy="170815"/>
            </a:xfrm>
            <a:custGeom>
              <a:avLst/>
              <a:gdLst/>
              <a:ahLst/>
              <a:cxnLst/>
              <a:rect l="l" t="t" r="r" b="b"/>
              <a:pathLst>
                <a:path w="104139" h="170814">
                  <a:moveTo>
                    <a:pt x="103631" y="0"/>
                  </a:moveTo>
                  <a:lnTo>
                    <a:pt x="0" y="135635"/>
                  </a:lnTo>
                  <a:lnTo>
                    <a:pt x="102107" y="170687"/>
                  </a:lnTo>
                  <a:lnTo>
                    <a:pt x="103631"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0687" y="2520695"/>
            <a:ext cx="5888990" cy="4500880"/>
            <a:chOff x="1130687" y="2520695"/>
            <a:chExt cx="5888990" cy="4500880"/>
          </a:xfrm>
        </p:grpSpPr>
        <p:pic>
          <p:nvPicPr>
            <p:cNvPr id="3" name="object 3"/>
            <p:cNvPicPr/>
            <p:nvPr/>
          </p:nvPicPr>
          <p:blipFill>
            <a:blip r:embed="rId2" cstate="print"/>
            <a:stretch>
              <a:fillRect/>
            </a:stretch>
          </p:blipFill>
          <p:spPr>
            <a:xfrm>
              <a:off x="1130687" y="2520695"/>
              <a:ext cx="5789676" cy="3790188"/>
            </a:xfrm>
            <a:prstGeom prst="rect">
              <a:avLst/>
            </a:prstGeom>
          </p:spPr>
        </p:pic>
        <p:sp>
          <p:nvSpPr>
            <p:cNvPr id="4" name="object 4"/>
            <p:cNvSpPr/>
            <p:nvPr/>
          </p:nvSpPr>
          <p:spPr>
            <a:xfrm>
              <a:off x="6710049" y="6249923"/>
              <a:ext cx="0" cy="769620"/>
            </a:xfrm>
            <a:custGeom>
              <a:avLst/>
              <a:gdLst/>
              <a:ahLst/>
              <a:cxnLst/>
              <a:rect l="l" t="t" r="r" b="b"/>
              <a:pathLst>
                <a:path h="769620">
                  <a:moveTo>
                    <a:pt x="0" y="769619"/>
                  </a:moveTo>
                  <a:lnTo>
                    <a:pt x="0" y="0"/>
                  </a:lnTo>
                </a:path>
              </a:pathLst>
            </a:custGeom>
            <a:ln w="3175">
              <a:solidFill>
                <a:srgbClr val="000000"/>
              </a:solidFill>
            </a:ln>
          </p:spPr>
          <p:txBody>
            <a:bodyPr wrap="square" lIns="0" tIns="0" rIns="0" bIns="0" rtlCol="0"/>
            <a:lstStyle/>
            <a:p>
              <a:endParaRPr/>
            </a:p>
          </p:txBody>
        </p:sp>
        <p:sp>
          <p:nvSpPr>
            <p:cNvPr id="5" name="object 5"/>
            <p:cNvSpPr/>
            <p:nvPr/>
          </p:nvSpPr>
          <p:spPr>
            <a:xfrm>
              <a:off x="6656709" y="6120383"/>
              <a:ext cx="108585" cy="161925"/>
            </a:xfrm>
            <a:custGeom>
              <a:avLst/>
              <a:gdLst/>
              <a:ahLst/>
              <a:cxnLst/>
              <a:rect l="l" t="t" r="r" b="b"/>
              <a:pathLst>
                <a:path w="108584" h="161925">
                  <a:moveTo>
                    <a:pt x="108203" y="161543"/>
                  </a:moveTo>
                  <a:lnTo>
                    <a:pt x="53339" y="0"/>
                  </a:lnTo>
                  <a:lnTo>
                    <a:pt x="0" y="161543"/>
                  </a:lnTo>
                  <a:lnTo>
                    <a:pt x="108203" y="161543"/>
                  </a:lnTo>
                  <a:close/>
                </a:path>
              </a:pathLst>
            </a:custGeom>
            <a:solidFill>
              <a:srgbClr val="000000"/>
            </a:solidFill>
          </p:spPr>
          <p:txBody>
            <a:bodyPr wrap="square" lIns="0" tIns="0" rIns="0" bIns="0" rtlCol="0"/>
            <a:lstStyle/>
            <a:p>
              <a:endParaRPr/>
            </a:p>
          </p:txBody>
        </p:sp>
        <p:sp>
          <p:nvSpPr>
            <p:cNvPr id="6" name="object 6"/>
            <p:cNvSpPr/>
            <p:nvPr/>
          </p:nvSpPr>
          <p:spPr>
            <a:xfrm>
              <a:off x="5492374" y="4546091"/>
              <a:ext cx="1525905" cy="1483360"/>
            </a:xfrm>
            <a:custGeom>
              <a:avLst/>
              <a:gdLst/>
              <a:ahLst/>
              <a:cxnLst/>
              <a:rect l="l" t="t" r="r" b="b"/>
              <a:pathLst>
                <a:path w="1525904" h="1483360">
                  <a:moveTo>
                    <a:pt x="1525523" y="0"/>
                  </a:moveTo>
                  <a:lnTo>
                    <a:pt x="0" y="1482851"/>
                  </a:lnTo>
                </a:path>
              </a:pathLst>
            </a:custGeom>
            <a:ln w="3175">
              <a:solidFill>
                <a:srgbClr val="000000"/>
              </a:solidFill>
            </a:ln>
          </p:spPr>
          <p:txBody>
            <a:bodyPr wrap="square" lIns="0" tIns="0" rIns="0" bIns="0" rtlCol="0"/>
            <a:lstStyle/>
            <a:p>
              <a:endParaRPr/>
            </a:p>
          </p:txBody>
        </p:sp>
        <p:sp>
          <p:nvSpPr>
            <p:cNvPr id="7" name="object 7"/>
            <p:cNvSpPr/>
            <p:nvPr/>
          </p:nvSpPr>
          <p:spPr>
            <a:xfrm>
              <a:off x="5399409" y="5967983"/>
              <a:ext cx="154305" cy="152400"/>
            </a:xfrm>
            <a:custGeom>
              <a:avLst/>
              <a:gdLst/>
              <a:ahLst/>
              <a:cxnLst/>
              <a:rect l="l" t="t" r="r" b="b"/>
              <a:pathLst>
                <a:path w="154304" h="152400">
                  <a:moveTo>
                    <a:pt x="153923" y="77723"/>
                  </a:moveTo>
                  <a:lnTo>
                    <a:pt x="79247" y="0"/>
                  </a:lnTo>
                  <a:lnTo>
                    <a:pt x="0" y="152399"/>
                  </a:lnTo>
                  <a:lnTo>
                    <a:pt x="153923" y="77723"/>
                  </a:lnTo>
                  <a:close/>
                </a:path>
              </a:pathLst>
            </a:custGeom>
            <a:solidFill>
              <a:srgbClr val="000000"/>
            </a:solidFill>
          </p:spPr>
          <p:txBody>
            <a:bodyPr wrap="square" lIns="0" tIns="0" rIns="0" bIns="0" rtlCol="0"/>
            <a:lstStyle/>
            <a:p>
              <a:endParaRPr/>
            </a:p>
          </p:txBody>
        </p:sp>
        <p:sp>
          <p:nvSpPr>
            <p:cNvPr id="8" name="object 8"/>
            <p:cNvSpPr/>
            <p:nvPr/>
          </p:nvSpPr>
          <p:spPr>
            <a:xfrm>
              <a:off x="1386721" y="6339839"/>
              <a:ext cx="157480" cy="533400"/>
            </a:xfrm>
            <a:custGeom>
              <a:avLst/>
              <a:gdLst/>
              <a:ahLst/>
              <a:cxnLst/>
              <a:rect l="l" t="t" r="r" b="b"/>
              <a:pathLst>
                <a:path w="157480" h="533400">
                  <a:moveTo>
                    <a:pt x="0" y="533399"/>
                  </a:moveTo>
                  <a:lnTo>
                    <a:pt x="156968" y="0"/>
                  </a:lnTo>
                </a:path>
              </a:pathLst>
            </a:custGeom>
            <a:ln w="3175">
              <a:solidFill>
                <a:srgbClr val="000000"/>
              </a:solidFill>
            </a:ln>
          </p:spPr>
          <p:txBody>
            <a:bodyPr wrap="square" lIns="0" tIns="0" rIns="0" bIns="0" rtlCol="0"/>
            <a:lstStyle/>
            <a:p>
              <a:endParaRPr/>
            </a:p>
          </p:txBody>
        </p:sp>
        <p:sp>
          <p:nvSpPr>
            <p:cNvPr id="9" name="object 9"/>
            <p:cNvSpPr/>
            <p:nvPr/>
          </p:nvSpPr>
          <p:spPr>
            <a:xfrm>
              <a:off x="1482733" y="6216395"/>
              <a:ext cx="104139" cy="170815"/>
            </a:xfrm>
            <a:custGeom>
              <a:avLst/>
              <a:gdLst/>
              <a:ahLst/>
              <a:cxnLst/>
              <a:rect l="l" t="t" r="r" b="b"/>
              <a:pathLst>
                <a:path w="104140" h="170814">
                  <a:moveTo>
                    <a:pt x="103628" y="170687"/>
                  </a:moveTo>
                  <a:lnTo>
                    <a:pt x="97532" y="0"/>
                  </a:lnTo>
                  <a:lnTo>
                    <a:pt x="0" y="140207"/>
                  </a:lnTo>
                  <a:lnTo>
                    <a:pt x="103628" y="170687"/>
                  </a:lnTo>
                  <a:close/>
                </a:path>
              </a:pathLst>
            </a:custGeom>
            <a:solidFill>
              <a:srgbClr val="000000"/>
            </a:solidFill>
          </p:spPr>
          <p:txBody>
            <a:bodyPr wrap="square" lIns="0" tIns="0" rIns="0" bIns="0" rtlCol="0"/>
            <a:lstStyle/>
            <a:p>
              <a:endParaRPr/>
            </a:p>
          </p:txBody>
        </p:sp>
      </p:grpSp>
      <p:sp>
        <p:nvSpPr>
          <p:cNvPr id="10" name="object 10"/>
          <p:cNvSpPr txBox="1">
            <a:spLocks noGrp="1"/>
          </p:cNvSpPr>
          <p:nvPr>
            <p:ph type="title"/>
          </p:nvPr>
        </p:nvSpPr>
        <p:spPr>
          <a:xfrm>
            <a:off x="3455808" y="298195"/>
            <a:ext cx="3168015" cy="696595"/>
          </a:xfrm>
          <a:prstGeom prst="rect">
            <a:avLst/>
          </a:prstGeom>
        </p:spPr>
        <p:txBody>
          <a:bodyPr vert="horz" wrap="square" lIns="0" tIns="12700" rIns="0" bIns="0" rtlCol="0">
            <a:spAutoFit/>
          </a:bodyPr>
          <a:lstStyle/>
          <a:p>
            <a:pPr marL="12700">
              <a:lnSpc>
                <a:spcPct val="100000"/>
              </a:lnSpc>
              <a:spcBef>
                <a:spcPts val="100"/>
              </a:spcBef>
            </a:pPr>
            <a:r>
              <a:rPr dirty="0"/>
              <a:t>.DC</a:t>
            </a:r>
            <a:r>
              <a:rPr spc="-30" dirty="0"/>
              <a:t> </a:t>
            </a:r>
            <a:r>
              <a:rPr spc="-10" dirty="0"/>
              <a:t>analysis</a:t>
            </a:r>
          </a:p>
        </p:txBody>
      </p:sp>
      <p:sp>
        <p:nvSpPr>
          <p:cNvPr id="11" name="object 11"/>
          <p:cNvSpPr txBox="1"/>
          <p:nvPr/>
        </p:nvSpPr>
        <p:spPr>
          <a:xfrm>
            <a:off x="922916" y="668288"/>
            <a:ext cx="4778375" cy="1564005"/>
          </a:xfrm>
          <a:prstGeom prst="rect">
            <a:avLst/>
          </a:prstGeom>
        </p:spPr>
        <p:txBody>
          <a:bodyPr vert="horz" wrap="square" lIns="0" tIns="278130" rIns="0" bIns="0" rtlCol="0">
            <a:spAutoFit/>
          </a:bodyPr>
          <a:lstStyle/>
          <a:p>
            <a:pPr marL="3467100">
              <a:lnSpc>
                <a:spcPct val="100000"/>
              </a:lnSpc>
              <a:spcBef>
                <a:spcPts val="2190"/>
              </a:spcBef>
            </a:pPr>
            <a:r>
              <a:rPr sz="3600" spc="-10" dirty="0">
                <a:solidFill>
                  <a:srgbClr val="0000FF"/>
                </a:solidFill>
                <a:latin typeface="Arial MT"/>
                <a:cs typeface="Arial MT"/>
              </a:rPr>
              <a:t>Result</a:t>
            </a:r>
            <a:endParaRPr sz="3600">
              <a:latin typeface="Arial MT"/>
              <a:cs typeface="Arial MT"/>
            </a:endParaRPr>
          </a:p>
          <a:p>
            <a:pPr marL="12700">
              <a:lnSpc>
                <a:spcPct val="100000"/>
              </a:lnSpc>
              <a:spcBef>
                <a:spcPts val="1860"/>
              </a:spcBef>
            </a:pPr>
            <a:r>
              <a:rPr sz="3200" dirty="0">
                <a:latin typeface="Arial MT"/>
                <a:cs typeface="Arial MT"/>
              </a:rPr>
              <a:t>Result</a:t>
            </a:r>
            <a:r>
              <a:rPr sz="3200" spc="-25" dirty="0">
                <a:latin typeface="Arial MT"/>
                <a:cs typeface="Arial MT"/>
              </a:rPr>
              <a:t> </a:t>
            </a:r>
            <a:r>
              <a:rPr sz="3200" dirty="0">
                <a:latin typeface="Arial MT"/>
                <a:cs typeface="Arial MT"/>
              </a:rPr>
              <a:t>is</a:t>
            </a:r>
            <a:r>
              <a:rPr sz="3200" spc="-15" dirty="0">
                <a:latin typeface="Arial MT"/>
                <a:cs typeface="Arial MT"/>
              </a:rPr>
              <a:t> </a:t>
            </a:r>
            <a:r>
              <a:rPr sz="3200" dirty="0">
                <a:latin typeface="Arial MT"/>
                <a:cs typeface="Arial MT"/>
              </a:rPr>
              <a:t>a</a:t>
            </a:r>
            <a:r>
              <a:rPr sz="3200" spc="-30" dirty="0">
                <a:latin typeface="Arial MT"/>
                <a:cs typeface="Arial MT"/>
              </a:rPr>
              <a:t> </a:t>
            </a:r>
            <a:r>
              <a:rPr sz="3200" dirty="0">
                <a:latin typeface="Arial MT"/>
                <a:cs typeface="Arial MT"/>
              </a:rPr>
              <a:t>graph</a:t>
            </a:r>
            <a:r>
              <a:rPr sz="3200" spc="-25" dirty="0">
                <a:latin typeface="Arial MT"/>
                <a:cs typeface="Arial MT"/>
              </a:rPr>
              <a:t> </a:t>
            </a:r>
            <a:r>
              <a:rPr sz="3200" spc="-50" dirty="0">
                <a:latin typeface="Arial MT"/>
                <a:cs typeface="Arial MT"/>
              </a:rPr>
              <a:t>:</a:t>
            </a:r>
            <a:endParaRPr sz="3200">
              <a:latin typeface="Arial MT"/>
              <a:cs typeface="Arial MT"/>
            </a:endParaRPr>
          </a:p>
        </p:txBody>
      </p:sp>
      <p:sp>
        <p:nvSpPr>
          <p:cNvPr id="12" name="object 12"/>
          <p:cNvSpPr txBox="1"/>
          <p:nvPr/>
        </p:nvSpPr>
        <p:spPr>
          <a:xfrm>
            <a:off x="599828" y="1855723"/>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
        <p:nvSpPr>
          <p:cNvPr id="13" name="object 13"/>
          <p:cNvSpPr txBox="1"/>
          <p:nvPr/>
        </p:nvSpPr>
        <p:spPr>
          <a:xfrm>
            <a:off x="797948" y="7029701"/>
            <a:ext cx="1117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Start</a:t>
            </a:r>
            <a:r>
              <a:rPr sz="1800" spc="-15" dirty="0">
                <a:latin typeface="Arial MT"/>
                <a:cs typeface="Arial MT"/>
              </a:rPr>
              <a:t> </a:t>
            </a:r>
            <a:r>
              <a:rPr sz="1800" spc="-20" dirty="0">
                <a:latin typeface="Arial MT"/>
                <a:cs typeface="Arial MT"/>
              </a:rPr>
              <a:t>value</a:t>
            </a:r>
            <a:endParaRPr sz="1800">
              <a:latin typeface="Arial MT"/>
              <a:cs typeface="Arial MT"/>
            </a:endParaRPr>
          </a:p>
        </p:txBody>
      </p:sp>
      <p:sp>
        <p:nvSpPr>
          <p:cNvPr id="14" name="object 14"/>
          <p:cNvSpPr txBox="1"/>
          <p:nvPr/>
        </p:nvSpPr>
        <p:spPr>
          <a:xfrm>
            <a:off x="6067952" y="7029701"/>
            <a:ext cx="11042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Stop</a:t>
            </a:r>
            <a:r>
              <a:rPr sz="1800" spc="-20" dirty="0">
                <a:latin typeface="Arial MT"/>
                <a:cs typeface="Arial MT"/>
              </a:rPr>
              <a:t> </a:t>
            </a:r>
            <a:r>
              <a:rPr sz="1800" spc="-10" dirty="0">
                <a:latin typeface="Arial MT"/>
                <a:cs typeface="Arial MT"/>
              </a:rPr>
              <a:t>value</a:t>
            </a:r>
            <a:endParaRPr sz="1800">
              <a:latin typeface="Arial MT"/>
              <a:cs typeface="Arial MT"/>
            </a:endParaRPr>
          </a:p>
        </p:txBody>
      </p:sp>
      <p:sp>
        <p:nvSpPr>
          <p:cNvPr id="15" name="object 15"/>
          <p:cNvSpPr txBox="1"/>
          <p:nvPr/>
        </p:nvSpPr>
        <p:spPr>
          <a:xfrm>
            <a:off x="7096654" y="5962901"/>
            <a:ext cx="29178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Horizontal</a:t>
            </a:r>
            <a:r>
              <a:rPr sz="1800" spc="-25" dirty="0">
                <a:latin typeface="Arial MT"/>
                <a:cs typeface="Arial MT"/>
              </a:rPr>
              <a:t> </a:t>
            </a:r>
            <a:r>
              <a:rPr sz="1800" dirty="0">
                <a:latin typeface="Arial MT"/>
                <a:cs typeface="Arial MT"/>
              </a:rPr>
              <a:t>axis</a:t>
            </a:r>
            <a:r>
              <a:rPr sz="1800" spc="-20" dirty="0">
                <a:latin typeface="Arial MT"/>
                <a:cs typeface="Arial MT"/>
              </a:rPr>
              <a:t> </a:t>
            </a:r>
            <a:r>
              <a:rPr sz="1800" dirty="0">
                <a:latin typeface="Arial MT"/>
                <a:cs typeface="Arial MT"/>
              </a:rPr>
              <a:t>:</a:t>
            </a:r>
            <a:r>
              <a:rPr sz="1800" spc="-15" dirty="0">
                <a:latin typeface="Arial MT"/>
                <a:cs typeface="Arial MT"/>
              </a:rPr>
              <a:t> </a:t>
            </a:r>
            <a:r>
              <a:rPr sz="1800" dirty="0">
                <a:latin typeface="Arial MT"/>
                <a:cs typeface="Arial MT"/>
              </a:rPr>
              <a:t>value</a:t>
            </a:r>
            <a:r>
              <a:rPr sz="1800" spc="-20" dirty="0">
                <a:latin typeface="Arial MT"/>
                <a:cs typeface="Arial MT"/>
              </a:rPr>
              <a:t> </a:t>
            </a:r>
            <a:r>
              <a:rPr sz="1800" dirty="0">
                <a:latin typeface="Arial MT"/>
                <a:cs typeface="Arial MT"/>
              </a:rPr>
              <a:t>of</a:t>
            </a:r>
            <a:r>
              <a:rPr sz="1800" spc="455" dirty="0">
                <a:latin typeface="Arial MT"/>
                <a:cs typeface="Arial MT"/>
              </a:rPr>
              <a:t> </a:t>
            </a:r>
            <a:r>
              <a:rPr sz="1800" spc="-25" dirty="0">
                <a:latin typeface="Arial MT"/>
                <a:cs typeface="Arial MT"/>
              </a:rPr>
              <a:t>V1</a:t>
            </a:r>
            <a:endParaRPr sz="1800">
              <a:latin typeface="Arial MT"/>
              <a:cs typeface="Arial MT"/>
            </a:endParaRPr>
          </a:p>
        </p:txBody>
      </p:sp>
      <p:sp>
        <p:nvSpPr>
          <p:cNvPr id="16" name="object 16"/>
          <p:cNvSpPr txBox="1"/>
          <p:nvPr/>
        </p:nvSpPr>
        <p:spPr>
          <a:xfrm>
            <a:off x="7095130" y="4329174"/>
            <a:ext cx="12566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Linear</a:t>
            </a:r>
            <a:r>
              <a:rPr sz="1800" spc="-35" dirty="0">
                <a:latin typeface="Arial MT"/>
                <a:cs typeface="Arial MT"/>
              </a:rPr>
              <a:t> </a:t>
            </a:r>
            <a:r>
              <a:rPr sz="1800" spc="-10" dirty="0">
                <a:latin typeface="Arial MT"/>
                <a:cs typeface="Arial MT"/>
              </a:rPr>
              <a:t>scale</a:t>
            </a:r>
            <a:endParaRPr sz="1800">
              <a:latin typeface="Arial MT"/>
              <a:cs typeface="Arial MT"/>
            </a:endParaRPr>
          </a:p>
        </p:txBody>
      </p:sp>
      <p:sp>
        <p:nvSpPr>
          <p:cNvPr id="17" name="object 17"/>
          <p:cNvSpPr txBox="1"/>
          <p:nvPr/>
        </p:nvSpPr>
        <p:spPr>
          <a:xfrm>
            <a:off x="2504832" y="6849869"/>
            <a:ext cx="23285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Step</a:t>
            </a:r>
            <a:r>
              <a:rPr sz="1800" spc="-40" dirty="0">
                <a:latin typeface="Arial MT"/>
                <a:cs typeface="Arial MT"/>
              </a:rPr>
              <a:t> </a:t>
            </a:r>
            <a:r>
              <a:rPr sz="1800" dirty="0">
                <a:latin typeface="Arial MT"/>
                <a:cs typeface="Arial MT"/>
              </a:rPr>
              <a:t>between</a:t>
            </a:r>
            <a:r>
              <a:rPr sz="1800" spc="-40" dirty="0">
                <a:latin typeface="Arial MT"/>
                <a:cs typeface="Arial MT"/>
              </a:rPr>
              <a:t> </a:t>
            </a:r>
            <a:r>
              <a:rPr sz="1800" dirty="0">
                <a:latin typeface="Arial MT"/>
                <a:cs typeface="Arial MT"/>
              </a:rPr>
              <a:t>2</a:t>
            </a:r>
            <a:r>
              <a:rPr sz="1800" spc="-35" dirty="0">
                <a:latin typeface="Arial MT"/>
                <a:cs typeface="Arial MT"/>
              </a:rPr>
              <a:t> </a:t>
            </a:r>
            <a:r>
              <a:rPr sz="1800" spc="-10" dirty="0">
                <a:latin typeface="Arial MT"/>
                <a:cs typeface="Arial MT"/>
              </a:rPr>
              <a:t>values</a:t>
            </a:r>
            <a:endParaRPr sz="1800">
              <a:latin typeface="Arial MT"/>
              <a:cs typeface="Arial MT"/>
            </a:endParaRPr>
          </a:p>
        </p:txBody>
      </p:sp>
      <p:grpSp>
        <p:nvGrpSpPr>
          <p:cNvPr id="18" name="object 18"/>
          <p:cNvGrpSpPr/>
          <p:nvPr/>
        </p:nvGrpSpPr>
        <p:grpSpPr>
          <a:xfrm>
            <a:off x="3092074" y="6298691"/>
            <a:ext cx="577850" cy="541020"/>
            <a:chOff x="3092074" y="6298691"/>
            <a:chExt cx="577850" cy="541020"/>
          </a:xfrm>
        </p:grpSpPr>
        <p:sp>
          <p:nvSpPr>
            <p:cNvPr id="19" name="object 19"/>
            <p:cNvSpPr/>
            <p:nvPr/>
          </p:nvSpPr>
          <p:spPr>
            <a:xfrm>
              <a:off x="3092069" y="6298691"/>
              <a:ext cx="577850" cy="201295"/>
            </a:xfrm>
            <a:custGeom>
              <a:avLst/>
              <a:gdLst/>
              <a:ahLst/>
              <a:cxnLst/>
              <a:rect l="l" t="t" r="r" b="b"/>
              <a:pathLst>
                <a:path w="577850" h="201295">
                  <a:moveTo>
                    <a:pt x="577596" y="3048"/>
                  </a:moveTo>
                  <a:lnTo>
                    <a:pt x="541020" y="0"/>
                  </a:lnTo>
                  <a:lnTo>
                    <a:pt x="536549" y="31292"/>
                  </a:lnTo>
                  <a:lnTo>
                    <a:pt x="527850" y="54914"/>
                  </a:lnTo>
                  <a:lnTo>
                    <a:pt x="521208" y="65532"/>
                  </a:lnTo>
                  <a:lnTo>
                    <a:pt x="521550" y="65735"/>
                  </a:lnTo>
                  <a:lnTo>
                    <a:pt x="518807" y="69024"/>
                  </a:lnTo>
                  <a:lnTo>
                    <a:pt x="511302" y="72771"/>
                  </a:lnTo>
                  <a:lnTo>
                    <a:pt x="509016" y="73152"/>
                  </a:lnTo>
                  <a:lnTo>
                    <a:pt x="333756" y="73152"/>
                  </a:lnTo>
                  <a:lnTo>
                    <a:pt x="329184" y="73152"/>
                  </a:lnTo>
                  <a:lnTo>
                    <a:pt x="321564" y="74676"/>
                  </a:lnTo>
                  <a:lnTo>
                    <a:pt x="318516" y="74676"/>
                  </a:lnTo>
                  <a:lnTo>
                    <a:pt x="316992" y="76200"/>
                  </a:lnTo>
                  <a:lnTo>
                    <a:pt x="315468" y="76200"/>
                  </a:lnTo>
                  <a:lnTo>
                    <a:pt x="315468" y="77724"/>
                  </a:lnTo>
                  <a:lnTo>
                    <a:pt x="313944" y="77724"/>
                  </a:lnTo>
                  <a:lnTo>
                    <a:pt x="306324" y="83820"/>
                  </a:lnTo>
                  <a:lnTo>
                    <a:pt x="304800" y="83820"/>
                  </a:lnTo>
                  <a:lnTo>
                    <a:pt x="303276" y="85344"/>
                  </a:lnTo>
                  <a:lnTo>
                    <a:pt x="303276" y="86868"/>
                  </a:lnTo>
                  <a:lnTo>
                    <a:pt x="301752" y="88392"/>
                  </a:lnTo>
                  <a:lnTo>
                    <a:pt x="301752" y="118872"/>
                  </a:lnTo>
                  <a:lnTo>
                    <a:pt x="292849" y="113550"/>
                  </a:lnTo>
                  <a:lnTo>
                    <a:pt x="301752" y="118872"/>
                  </a:lnTo>
                  <a:lnTo>
                    <a:pt x="301752" y="88392"/>
                  </a:lnTo>
                  <a:lnTo>
                    <a:pt x="295656" y="94488"/>
                  </a:lnTo>
                  <a:lnTo>
                    <a:pt x="294132" y="96012"/>
                  </a:lnTo>
                  <a:lnTo>
                    <a:pt x="294132" y="97536"/>
                  </a:lnTo>
                  <a:lnTo>
                    <a:pt x="292608" y="97536"/>
                  </a:lnTo>
                  <a:lnTo>
                    <a:pt x="288798" y="105156"/>
                  </a:lnTo>
                  <a:lnTo>
                    <a:pt x="284988" y="97536"/>
                  </a:lnTo>
                  <a:lnTo>
                    <a:pt x="283464" y="97536"/>
                  </a:lnTo>
                  <a:lnTo>
                    <a:pt x="283464" y="96012"/>
                  </a:lnTo>
                  <a:lnTo>
                    <a:pt x="281940" y="96012"/>
                  </a:lnTo>
                  <a:lnTo>
                    <a:pt x="274320" y="86868"/>
                  </a:lnTo>
                  <a:lnTo>
                    <a:pt x="274320" y="85344"/>
                  </a:lnTo>
                  <a:lnTo>
                    <a:pt x="272796" y="83820"/>
                  </a:lnTo>
                  <a:lnTo>
                    <a:pt x="271272" y="83820"/>
                  </a:lnTo>
                  <a:lnTo>
                    <a:pt x="263652" y="77724"/>
                  </a:lnTo>
                  <a:lnTo>
                    <a:pt x="262128" y="77724"/>
                  </a:lnTo>
                  <a:lnTo>
                    <a:pt x="262128" y="76200"/>
                  </a:lnTo>
                  <a:lnTo>
                    <a:pt x="260604" y="76200"/>
                  </a:lnTo>
                  <a:lnTo>
                    <a:pt x="259080" y="74676"/>
                  </a:lnTo>
                  <a:lnTo>
                    <a:pt x="256032" y="74676"/>
                  </a:lnTo>
                  <a:lnTo>
                    <a:pt x="248412" y="73152"/>
                  </a:lnTo>
                  <a:lnTo>
                    <a:pt x="243840" y="73152"/>
                  </a:lnTo>
                  <a:lnTo>
                    <a:pt x="68580" y="73152"/>
                  </a:lnTo>
                  <a:lnTo>
                    <a:pt x="66294" y="72771"/>
                  </a:lnTo>
                  <a:lnTo>
                    <a:pt x="58775" y="69024"/>
                  </a:lnTo>
                  <a:lnTo>
                    <a:pt x="56032" y="65735"/>
                  </a:lnTo>
                  <a:lnTo>
                    <a:pt x="56388" y="65532"/>
                  </a:lnTo>
                  <a:lnTo>
                    <a:pt x="49733" y="54914"/>
                  </a:lnTo>
                  <a:lnTo>
                    <a:pt x="41046" y="31305"/>
                  </a:lnTo>
                  <a:lnTo>
                    <a:pt x="36576" y="0"/>
                  </a:lnTo>
                  <a:lnTo>
                    <a:pt x="0" y="3048"/>
                  </a:lnTo>
                  <a:lnTo>
                    <a:pt x="3048" y="36576"/>
                  </a:lnTo>
                  <a:lnTo>
                    <a:pt x="3048" y="39624"/>
                  </a:lnTo>
                  <a:lnTo>
                    <a:pt x="4572" y="41148"/>
                  </a:lnTo>
                  <a:lnTo>
                    <a:pt x="15240" y="70104"/>
                  </a:lnTo>
                  <a:lnTo>
                    <a:pt x="31940" y="62522"/>
                  </a:lnTo>
                  <a:lnTo>
                    <a:pt x="15240" y="70116"/>
                  </a:lnTo>
                  <a:lnTo>
                    <a:pt x="15240" y="71640"/>
                  </a:lnTo>
                  <a:lnTo>
                    <a:pt x="16764" y="73164"/>
                  </a:lnTo>
                  <a:lnTo>
                    <a:pt x="22860" y="83820"/>
                  </a:lnTo>
                  <a:lnTo>
                    <a:pt x="24384" y="85344"/>
                  </a:lnTo>
                  <a:lnTo>
                    <a:pt x="24384" y="86868"/>
                  </a:lnTo>
                  <a:lnTo>
                    <a:pt x="33528" y="96012"/>
                  </a:lnTo>
                  <a:lnTo>
                    <a:pt x="33528" y="97536"/>
                  </a:lnTo>
                  <a:lnTo>
                    <a:pt x="35052" y="97536"/>
                  </a:lnTo>
                  <a:lnTo>
                    <a:pt x="36576" y="99060"/>
                  </a:lnTo>
                  <a:lnTo>
                    <a:pt x="44196" y="105156"/>
                  </a:lnTo>
                  <a:lnTo>
                    <a:pt x="45720" y="105156"/>
                  </a:lnTo>
                  <a:lnTo>
                    <a:pt x="48768" y="108204"/>
                  </a:lnTo>
                  <a:lnTo>
                    <a:pt x="50292" y="108204"/>
                  </a:lnTo>
                  <a:lnTo>
                    <a:pt x="59436" y="109728"/>
                  </a:lnTo>
                  <a:lnTo>
                    <a:pt x="60960" y="109728"/>
                  </a:lnTo>
                  <a:lnTo>
                    <a:pt x="62484" y="111252"/>
                  </a:lnTo>
                  <a:lnTo>
                    <a:pt x="64008" y="111252"/>
                  </a:lnTo>
                  <a:lnTo>
                    <a:pt x="243827" y="111252"/>
                  </a:lnTo>
                  <a:lnTo>
                    <a:pt x="246443" y="112560"/>
                  </a:lnTo>
                  <a:lnTo>
                    <a:pt x="252984" y="120396"/>
                  </a:lnTo>
                  <a:lnTo>
                    <a:pt x="257556" y="129540"/>
                  </a:lnTo>
                  <a:lnTo>
                    <a:pt x="257683" y="129463"/>
                  </a:lnTo>
                  <a:lnTo>
                    <a:pt x="265544" y="150825"/>
                  </a:lnTo>
                  <a:lnTo>
                    <a:pt x="265176" y="150876"/>
                  </a:lnTo>
                  <a:lnTo>
                    <a:pt x="269748" y="182880"/>
                  </a:lnTo>
                  <a:lnTo>
                    <a:pt x="269748" y="188976"/>
                  </a:lnTo>
                  <a:lnTo>
                    <a:pt x="271272" y="190500"/>
                  </a:lnTo>
                  <a:lnTo>
                    <a:pt x="272796" y="193548"/>
                  </a:lnTo>
                  <a:lnTo>
                    <a:pt x="275844" y="196596"/>
                  </a:lnTo>
                  <a:lnTo>
                    <a:pt x="284988" y="201168"/>
                  </a:lnTo>
                  <a:lnTo>
                    <a:pt x="291084" y="201168"/>
                  </a:lnTo>
                  <a:lnTo>
                    <a:pt x="300228" y="196596"/>
                  </a:lnTo>
                  <a:lnTo>
                    <a:pt x="303276" y="193548"/>
                  </a:lnTo>
                  <a:lnTo>
                    <a:pt x="304800" y="190500"/>
                  </a:lnTo>
                  <a:lnTo>
                    <a:pt x="306324" y="188976"/>
                  </a:lnTo>
                  <a:lnTo>
                    <a:pt x="306324" y="182880"/>
                  </a:lnTo>
                  <a:lnTo>
                    <a:pt x="310896" y="150876"/>
                  </a:lnTo>
                  <a:lnTo>
                    <a:pt x="310515" y="150825"/>
                  </a:lnTo>
                  <a:lnTo>
                    <a:pt x="318376" y="129463"/>
                  </a:lnTo>
                  <a:lnTo>
                    <a:pt x="318516" y="129540"/>
                  </a:lnTo>
                  <a:lnTo>
                    <a:pt x="326136" y="117348"/>
                  </a:lnTo>
                  <a:lnTo>
                    <a:pt x="325780" y="117157"/>
                  </a:lnTo>
                  <a:lnTo>
                    <a:pt x="328676" y="113690"/>
                  </a:lnTo>
                  <a:lnTo>
                    <a:pt x="333756" y="110642"/>
                  </a:lnTo>
                  <a:lnTo>
                    <a:pt x="333756" y="111252"/>
                  </a:lnTo>
                  <a:lnTo>
                    <a:pt x="513588" y="111252"/>
                  </a:lnTo>
                  <a:lnTo>
                    <a:pt x="515112" y="111252"/>
                  </a:lnTo>
                  <a:lnTo>
                    <a:pt x="516636" y="109728"/>
                  </a:lnTo>
                  <a:lnTo>
                    <a:pt x="518160" y="109728"/>
                  </a:lnTo>
                  <a:lnTo>
                    <a:pt x="527304" y="108204"/>
                  </a:lnTo>
                  <a:lnTo>
                    <a:pt x="528828" y="108204"/>
                  </a:lnTo>
                  <a:lnTo>
                    <a:pt x="531876" y="105156"/>
                  </a:lnTo>
                  <a:lnTo>
                    <a:pt x="533400" y="105156"/>
                  </a:lnTo>
                  <a:lnTo>
                    <a:pt x="541020" y="99060"/>
                  </a:lnTo>
                  <a:lnTo>
                    <a:pt x="542544" y="97536"/>
                  </a:lnTo>
                  <a:lnTo>
                    <a:pt x="544068" y="97536"/>
                  </a:lnTo>
                  <a:lnTo>
                    <a:pt x="544068" y="96012"/>
                  </a:lnTo>
                  <a:lnTo>
                    <a:pt x="553199" y="86880"/>
                  </a:lnTo>
                  <a:lnTo>
                    <a:pt x="553212" y="85356"/>
                  </a:lnTo>
                  <a:lnTo>
                    <a:pt x="554736" y="83832"/>
                  </a:lnTo>
                  <a:lnTo>
                    <a:pt x="538010" y="74726"/>
                  </a:lnTo>
                  <a:lnTo>
                    <a:pt x="554736" y="83820"/>
                  </a:lnTo>
                  <a:lnTo>
                    <a:pt x="560819" y="73164"/>
                  </a:lnTo>
                  <a:lnTo>
                    <a:pt x="562356" y="71640"/>
                  </a:lnTo>
                  <a:lnTo>
                    <a:pt x="562356" y="70116"/>
                  </a:lnTo>
                  <a:lnTo>
                    <a:pt x="545642" y="62522"/>
                  </a:lnTo>
                  <a:lnTo>
                    <a:pt x="562356" y="70104"/>
                  </a:lnTo>
                  <a:lnTo>
                    <a:pt x="573024" y="41148"/>
                  </a:lnTo>
                  <a:lnTo>
                    <a:pt x="574548" y="39624"/>
                  </a:lnTo>
                  <a:lnTo>
                    <a:pt x="574548" y="36576"/>
                  </a:lnTo>
                  <a:lnTo>
                    <a:pt x="577596" y="3048"/>
                  </a:lnTo>
                  <a:close/>
                </a:path>
              </a:pathLst>
            </a:custGeom>
            <a:solidFill>
              <a:srgbClr val="000000"/>
            </a:solidFill>
          </p:spPr>
          <p:txBody>
            <a:bodyPr wrap="square" lIns="0" tIns="0" rIns="0" bIns="0" rtlCol="0"/>
            <a:lstStyle/>
            <a:p>
              <a:endParaRPr/>
            </a:p>
          </p:txBody>
        </p:sp>
        <p:sp>
          <p:nvSpPr>
            <p:cNvPr id="20" name="object 20"/>
            <p:cNvSpPr/>
            <p:nvPr/>
          </p:nvSpPr>
          <p:spPr>
            <a:xfrm>
              <a:off x="3374014" y="6609587"/>
              <a:ext cx="0" cy="230504"/>
            </a:xfrm>
            <a:custGeom>
              <a:avLst/>
              <a:gdLst/>
              <a:ahLst/>
              <a:cxnLst/>
              <a:rect l="l" t="t" r="r" b="b"/>
              <a:pathLst>
                <a:path h="230504">
                  <a:moveTo>
                    <a:pt x="0" y="230123"/>
                  </a:moveTo>
                  <a:lnTo>
                    <a:pt x="0" y="0"/>
                  </a:lnTo>
                </a:path>
              </a:pathLst>
            </a:custGeom>
            <a:ln w="3175">
              <a:solidFill>
                <a:srgbClr val="000000"/>
              </a:solidFill>
            </a:ln>
          </p:spPr>
          <p:txBody>
            <a:bodyPr wrap="square" lIns="0" tIns="0" rIns="0" bIns="0" rtlCol="0"/>
            <a:lstStyle/>
            <a:p>
              <a:endParaRPr/>
            </a:p>
          </p:txBody>
        </p:sp>
        <p:sp>
          <p:nvSpPr>
            <p:cNvPr id="21" name="object 21"/>
            <p:cNvSpPr/>
            <p:nvPr/>
          </p:nvSpPr>
          <p:spPr>
            <a:xfrm>
              <a:off x="3320674" y="6480047"/>
              <a:ext cx="108585" cy="161925"/>
            </a:xfrm>
            <a:custGeom>
              <a:avLst/>
              <a:gdLst/>
              <a:ahLst/>
              <a:cxnLst/>
              <a:rect l="l" t="t" r="r" b="b"/>
              <a:pathLst>
                <a:path w="108585" h="161925">
                  <a:moveTo>
                    <a:pt x="108203" y="161543"/>
                  </a:moveTo>
                  <a:lnTo>
                    <a:pt x="53339" y="0"/>
                  </a:lnTo>
                  <a:lnTo>
                    <a:pt x="0" y="161543"/>
                  </a:lnTo>
                  <a:lnTo>
                    <a:pt x="108203" y="161543"/>
                  </a:lnTo>
                  <a:close/>
                </a:path>
              </a:pathLst>
            </a:custGeom>
            <a:solidFill>
              <a:srgbClr val="000000"/>
            </a:solidFill>
          </p:spPr>
          <p:txBody>
            <a:bodyPr wrap="square" lIns="0" tIns="0" rIns="0" bIns="0" rtlCol="0"/>
            <a:lstStyle/>
            <a:p>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rick to Remember Gate's Truth Table (Hindi)">
            <a:extLst>
              <a:ext uri="{FF2B5EF4-FFF2-40B4-BE49-F238E27FC236}">
                <a16:creationId xmlns:a16="http://schemas.microsoft.com/office/drawing/2014/main" id="{6AD3C86E-DB52-4DD0-03B0-2EB3F029AE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81"/>
          <a:stretch/>
        </p:blipFill>
        <p:spPr bwMode="auto">
          <a:xfrm>
            <a:off x="708368" y="1492250"/>
            <a:ext cx="9276663" cy="498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0570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B678D8-EE70-E68F-B8BC-6547C14E53CA}"/>
              </a:ext>
            </a:extLst>
          </p:cNvPr>
          <p:cNvPicPr>
            <a:picLocks noChangeAspect="1"/>
          </p:cNvPicPr>
          <p:nvPr/>
        </p:nvPicPr>
        <p:blipFill>
          <a:blip r:embed="rId2"/>
          <a:srcRect l="1603" t="1547"/>
          <a:stretch/>
        </p:blipFill>
        <p:spPr>
          <a:xfrm>
            <a:off x="496716" y="2406650"/>
            <a:ext cx="9918529" cy="4572000"/>
          </a:xfrm>
          <a:prstGeom prst="rect">
            <a:avLst/>
          </a:prstGeom>
        </p:spPr>
      </p:pic>
      <p:sp>
        <p:nvSpPr>
          <p:cNvPr id="5" name="TextBox 4">
            <a:extLst>
              <a:ext uri="{FF2B5EF4-FFF2-40B4-BE49-F238E27FC236}">
                <a16:creationId xmlns:a16="http://schemas.microsoft.com/office/drawing/2014/main" id="{5DE63478-0D4E-5155-6CE6-72CA323A079C}"/>
              </a:ext>
            </a:extLst>
          </p:cNvPr>
          <p:cNvSpPr txBox="1"/>
          <p:nvPr/>
        </p:nvSpPr>
        <p:spPr>
          <a:xfrm>
            <a:off x="-6350" y="401300"/>
            <a:ext cx="10699750" cy="646331"/>
          </a:xfrm>
          <a:prstGeom prst="rect">
            <a:avLst/>
          </a:prstGeom>
          <a:noFill/>
        </p:spPr>
        <p:txBody>
          <a:bodyPr wrap="square">
            <a:spAutoFit/>
          </a:bodyPr>
          <a:lstStyle/>
          <a:p>
            <a:pPr algn="ctr"/>
            <a:r>
              <a:rPr lang="en-US" sz="3600" b="1" i="0" u="sng" dirty="0">
                <a:solidFill>
                  <a:srgbClr val="FF0000"/>
                </a:solidFill>
                <a:effectLst/>
                <a:latin typeface="Times New Roman" panose="02020603050405020304" pitchFamily="18" charset="0"/>
                <a:cs typeface="Times New Roman" panose="02020603050405020304" pitchFamily="18" charset="0"/>
              </a:rPr>
              <a:t>Basic 2-Input Logic Gates simulation</a:t>
            </a:r>
          </a:p>
        </p:txBody>
      </p:sp>
    </p:spTree>
    <p:extLst>
      <p:ext uri="{BB962C8B-B14F-4D97-AF65-F5344CB8AC3E}">
        <p14:creationId xmlns:p14="http://schemas.microsoft.com/office/powerpoint/2010/main" val="21273986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09B81-66BD-EE02-1D49-2557336F2625}"/>
              </a:ext>
            </a:extLst>
          </p:cNvPr>
          <p:cNvPicPr>
            <a:picLocks noChangeAspect="1"/>
          </p:cNvPicPr>
          <p:nvPr/>
        </p:nvPicPr>
        <p:blipFill>
          <a:blip r:embed="rId2"/>
          <a:stretch>
            <a:fillRect/>
          </a:stretch>
        </p:blipFill>
        <p:spPr>
          <a:xfrm>
            <a:off x="1075999" y="3168650"/>
            <a:ext cx="8995101" cy="4296561"/>
          </a:xfrm>
          <a:prstGeom prst="rect">
            <a:avLst/>
          </a:prstGeom>
        </p:spPr>
      </p:pic>
      <p:sp>
        <p:nvSpPr>
          <p:cNvPr id="5" name="TextBox 4">
            <a:extLst>
              <a:ext uri="{FF2B5EF4-FFF2-40B4-BE49-F238E27FC236}">
                <a16:creationId xmlns:a16="http://schemas.microsoft.com/office/drawing/2014/main" id="{BF362E03-5952-34F7-54E7-CA6E0AF452E4}"/>
              </a:ext>
            </a:extLst>
          </p:cNvPr>
          <p:cNvSpPr txBox="1"/>
          <p:nvPr/>
        </p:nvSpPr>
        <p:spPr>
          <a:xfrm>
            <a:off x="-12700" y="44450"/>
            <a:ext cx="10693400" cy="584775"/>
          </a:xfrm>
          <a:prstGeom prst="rect">
            <a:avLst/>
          </a:prstGeom>
          <a:noFill/>
        </p:spPr>
        <p:txBody>
          <a:bodyPr wrap="square">
            <a:spAutoFit/>
          </a:bodyPr>
          <a:lstStyle/>
          <a:p>
            <a:pPr algn="ctr"/>
            <a:r>
              <a:rPr lang="en-US" sz="3200" b="1" i="0" u="sng" dirty="0">
                <a:solidFill>
                  <a:srgbClr val="FF0000"/>
                </a:solidFill>
                <a:effectLst/>
                <a:latin typeface="Times New Roman" panose="02020603050405020304" pitchFamily="18" charset="0"/>
                <a:cs typeface="Times New Roman" panose="02020603050405020304" pitchFamily="18" charset="0"/>
              </a:rPr>
              <a:t>NOR gate using CMOS in </a:t>
            </a:r>
            <a:r>
              <a:rPr lang="en-US" sz="3200" b="1" i="0" u="sng" dirty="0" err="1">
                <a:solidFill>
                  <a:srgbClr val="FF0000"/>
                </a:solidFill>
                <a:effectLst/>
                <a:latin typeface="Times New Roman" panose="02020603050405020304" pitchFamily="18" charset="0"/>
                <a:cs typeface="Times New Roman" panose="02020603050405020304" pitchFamily="18" charset="0"/>
              </a:rPr>
              <a:t>LTSpice</a:t>
            </a:r>
            <a:endParaRPr lang="en-US" sz="3200" b="1" i="0" u="sng" dirty="0">
              <a:solidFill>
                <a:srgbClr val="FF0000"/>
              </a:solidFill>
              <a:effectLst/>
              <a:latin typeface="Times New Roman" panose="02020603050405020304" pitchFamily="18" charset="0"/>
              <a:cs typeface="Times New Roman" panose="02020603050405020304" pitchFamily="18" charset="0"/>
            </a:endParaRPr>
          </a:p>
        </p:txBody>
      </p:sp>
      <p:pic>
        <p:nvPicPr>
          <p:cNvPr id="1026" name="Picture 2" descr="CMOS Logic Gates Explained - ALL ABOUT ELECTRONICS">
            <a:extLst>
              <a:ext uri="{FF2B5EF4-FFF2-40B4-BE49-F238E27FC236}">
                <a16:creationId xmlns:a16="http://schemas.microsoft.com/office/drawing/2014/main" id="{E6A5E673-568F-08E4-9D12-6597A3F6A1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300" y="730250"/>
            <a:ext cx="3606288" cy="231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4837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E1CE62-4475-3AC2-72DB-4C0DE618D55E}"/>
              </a:ext>
            </a:extLst>
          </p:cNvPr>
          <p:cNvPicPr>
            <a:picLocks noChangeAspect="1"/>
          </p:cNvPicPr>
          <p:nvPr/>
        </p:nvPicPr>
        <p:blipFill>
          <a:blip r:embed="rId2"/>
          <a:srcRect t="5262"/>
          <a:stretch/>
        </p:blipFill>
        <p:spPr>
          <a:xfrm>
            <a:off x="698500" y="3014773"/>
            <a:ext cx="9613900" cy="4497277"/>
          </a:xfrm>
          <a:prstGeom prst="rect">
            <a:avLst/>
          </a:prstGeom>
        </p:spPr>
      </p:pic>
      <p:sp>
        <p:nvSpPr>
          <p:cNvPr id="5" name="TextBox 4">
            <a:extLst>
              <a:ext uri="{FF2B5EF4-FFF2-40B4-BE49-F238E27FC236}">
                <a16:creationId xmlns:a16="http://schemas.microsoft.com/office/drawing/2014/main" id="{ACD1388C-ABE3-F3DA-BBA9-DB72559B376F}"/>
              </a:ext>
            </a:extLst>
          </p:cNvPr>
          <p:cNvSpPr txBox="1"/>
          <p:nvPr/>
        </p:nvSpPr>
        <p:spPr>
          <a:xfrm>
            <a:off x="3441700" y="185394"/>
            <a:ext cx="5347606" cy="461665"/>
          </a:xfrm>
          <a:prstGeom prst="rect">
            <a:avLst/>
          </a:prstGeom>
          <a:noFill/>
        </p:spPr>
        <p:txBody>
          <a:bodyPr wrap="square">
            <a:spAutoFit/>
          </a:bodyPr>
          <a:lstStyle/>
          <a:p>
            <a:pPr algn="l"/>
            <a:r>
              <a:rPr lang="en-US" sz="2400" b="1" i="0" u="sng" dirty="0">
                <a:solidFill>
                  <a:srgbClr val="FF0000"/>
                </a:solidFill>
                <a:effectLst/>
                <a:latin typeface="Times New Roman" panose="02020603050405020304" pitchFamily="18" charset="0"/>
                <a:cs typeface="Times New Roman" panose="02020603050405020304" pitchFamily="18" charset="0"/>
              </a:rPr>
              <a:t>NAND using CMOS in </a:t>
            </a:r>
            <a:r>
              <a:rPr lang="en-US" sz="2400" b="1" i="0" u="sng" dirty="0" err="1">
                <a:solidFill>
                  <a:srgbClr val="FF0000"/>
                </a:solidFill>
                <a:effectLst/>
                <a:latin typeface="Times New Roman" panose="02020603050405020304" pitchFamily="18" charset="0"/>
                <a:cs typeface="Times New Roman" panose="02020603050405020304" pitchFamily="18" charset="0"/>
              </a:rPr>
              <a:t>LTSpice</a:t>
            </a:r>
            <a:endParaRPr lang="en-US" sz="2400" b="1" i="0" u="sng" dirty="0">
              <a:solidFill>
                <a:srgbClr val="FF0000"/>
              </a:solidFill>
              <a:effectLst/>
              <a:latin typeface="Times New Roman" panose="02020603050405020304" pitchFamily="18" charset="0"/>
              <a:cs typeface="Times New Roman" panose="02020603050405020304" pitchFamily="18" charset="0"/>
            </a:endParaRPr>
          </a:p>
        </p:txBody>
      </p:sp>
      <p:pic>
        <p:nvPicPr>
          <p:cNvPr id="2050" name="Picture 2" descr="CMOS Logic Gates Explained - ALL ABOUT ELECTRONICS">
            <a:extLst>
              <a:ext uri="{FF2B5EF4-FFF2-40B4-BE49-F238E27FC236}">
                <a16:creationId xmlns:a16="http://schemas.microsoft.com/office/drawing/2014/main" id="{465E2EB8-DD42-2E46-662B-92F5BB20AA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6500" y="655748"/>
            <a:ext cx="3810000" cy="236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5506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D7A125-A490-D1ED-D02D-87FB88EC4C80}"/>
              </a:ext>
            </a:extLst>
          </p:cNvPr>
          <p:cNvPicPr>
            <a:picLocks noChangeAspect="1"/>
          </p:cNvPicPr>
          <p:nvPr/>
        </p:nvPicPr>
        <p:blipFill>
          <a:blip r:embed="rId2"/>
          <a:stretch>
            <a:fillRect/>
          </a:stretch>
        </p:blipFill>
        <p:spPr>
          <a:xfrm>
            <a:off x="0" y="2863850"/>
            <a:ext cx="10693400" cy="4567218"/>
          </a:xfrm>
          <a:prstGeom prst="rect">
            <a:avLst/>
          </a:prstGeom>
        </p:spPr>
      </p:pic>
      <p:sp>
        <p:nvSpPr>
          <p:cNvPr id="5" name="TextBox 4">
            <a:extLst>
              <a:ext uri="{FF2B5EF4-FFF2-40B4-BE49-F238E27FC236}">
                <a16:creationId xmlns:a16="http://schemas.microsoft.com/office/drawing/2014/main" id="{AD9D29E6-ABD3-6C4D-B733-62B027E72D8D}"/>
              </a:ext>
            </a:extLst>
          </p:cNvPr>
          <p:cNvSpPr txBox="1"/>
          <p:nvPr/>
        </p:nvSpPr>
        <p:spPr>
          <a:xfrm>
            <a:off x="1079500" y="918716"/>
            <a:ext cx="5343524" cy="1077218"/>
          </a:xfrm>
          <a:prstGeom prst="rect">
            <a:avLst/>
          </a:prstGeom>
          <a:noFill/>
        </p:spPr>
        <p:txBody>
          <a:bodyPr wrap="square">
            <a:spAutoFit/>
          </a:bodyPr>
          <a:lstStyle/>
          <a:p>
            <a:pPr algn="l"/>
            <a:r>
              <a:rPr lang="en-US" sz="3200" b="1" i="0" dirty="0">
                <a:solidFill>
                  <a:srgbClr val="FF0000"/>
                </a:solidFill>
                <a:effectLst/>
                <a:latin typeface="Roboto" panose="02000000000000000000" pitchFamily="2" charset="0"/>
              </a:rPr>
              <a:t>Half Adder simulation in </a:t>
            </a:r>
            <a:r>
              <a:rPr lang="en-US" sz="3200" b="1" i="0" dirty="0" err="1">
                <a:solidFill>
                  <a:srgbClr val="FF0000"/>
                </a:solidFill>
                <a:effectLst/>
                <a:latin typeface="Roboto" panose="02000000000000000000" pitchFamily="2" charset="0"/>
              </a:rPr>
              <a:t>LTSpice</a:t>
            </a:r>
            <a:endParaRPr lang="en-US" sz="3200" b="1" i="0" dirty="0">
              <a:solidFill>
                <a:srgbClr val="FF0000"/>
              </a:solidFill>
              <a:effectLst/>
              <a:latin typeface="Roboto" panose="02000000000000000000" pitchFamily="2" charset="0"/>
            </a:endParaRPr>
          </a:p>
        </p:txBody>
      </p:sp>
      <p:pic>
        <p:nvPicPr>
          <p:cNvPr id="4098" name="Picture 2" descr="Implementation of Full Adder Using Half Adders - Adders Realization">
            <a:extLst>
              <a:ext uri="{FF2B5EF4-FFF2-40B4-BE49-F238E27FC236}">
                <a16:creationId xmlns:a16="http://schemas.microsoft.com/office/drawing/2014/main" id="{9E8ADFA3-2D29-DF5A-C1C0-F7A800CA5B0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0356"/>
          <a:stretch/>
        </p:blipFill>
        <p:spPr bwMode="auto">
          <a:xfrm>
            <a:off x="6466815" y="0"/>
            <a:ext cx="3147085" cy="286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3811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3B0A8E-0282-36F5-45D4-BEEE818FD457}"/>
              </a:ext>
            </a:extLst>
          </p:cNvPr>
          <p:cNvPicPr>
            <a:picLocks noChangeAspect="1"/>
          </p:cNvPicPr>
          <p:nvPr/>
        </p:nvPicPr>
        <p:blipFill>
          <a:blip r:embed="rId2"/>
          <a:stretch>
            <a:fillRect/>
          </a:stretch>
        </p:blipFill>
        <p:spPr>
          <a:xfrm>
            <a:off x="0" y="2804235"/>
            <a:ext cx="10693400" cy="4739565"/>
          </a:xfrm>
          <a:prstGeom prst="rect">
            <a:avLst/>
          </a:prstGeom>
        </p:spPr>
      </p:pic>
      <p:sp>
        <p:nvSpPr>
          <p:cNvPr id="5" name="TextBox 4">
            <a:extLst>
              <a:ext uri="{FF2B5EF4-FFF2-40B4-BE49-F238E27FC236}">
                <a16:creationId xmlns:a16="http://schemas.microsoft.com/office/drawing/2014/main" id="{69261FF7-D11E-C244-A74A-F1EB2A808332}"/>
              </a:ext>
            </a:extLst>
          </p:cNvPr>
          <p:cNvSpPr txBox="1"/>
          <p:nvPr/>
        </p:nvSpPr>
        <p:spPr>
          <a:xfrm>
            <a:off x="1379539" y="1016655"/>
            <a:ext cx="5343524" cy="523220"/>
          </a:xfrm>
          <a:prstGeom prst="rect">
            <a:avLst/>
          </a:prstGeom>
          <a:noFill/>
        </p:spPr>
        <p:txBody>
          <a:bodyPr wrap="square">
            <a:spAutoFit/>
          </a:bodyPr>
          <a:lstStyle/>
          <a:p>
            <a:pPr algn="l"/>
            <a:r>
              <a:rPr lang="en-IN" sz="2800" b="1" i="0" dirty="0">
                <a:solidFill>
                  <a:srgbClr val="FF0000"/>
                </a:solidFill>
                <a:effectLst/>
                <a:latin typeface="Roboto" panose="02000000000000000000" pitchFamily="2" charset="0"/>
              </a:rPr>
              <a:t>Full Adder</a:t>
            </a:r>
          </a:p>
        </p:txBody>
      </p:sp>
      <p:pic>
        <p:nvPicPr>
          <p:cNvPr id="6146" name="Picture 2" descr="Full Adder - Javatpoint">
            <a:extLst>
              <a:ext uri="{FF2B5EF4-FFF2-40B4-BE49-F238E27FC236}">
                <a16:creationId xmlns:a16="http://schemas.microsoft.com/office/drawing/2014/main" id="{2E79B66E-3DCA-FA28-D899-376A9DBB3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100" y="425450"/>
            <a:ext cx="340995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746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al name of jcb machine ...">
            <a:extLst>
              <a:ext uri="{FF2B5EF4-FFF2-40B4-BE49-F238E27FC236}">
                <a16:creationId xmlns:a16="http://schemas.microsoft.com/office/drawing/2014/main" id="{30D911F9-B43A-5426-E9EC-BD93277B3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235" y="3092450"/>
            <a:ext cx="5578929"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4BBEBF9-1350-E93B-354A-962B37397740}"/>
              </a:ext>
            </a:extLst>
          </p:cNvPr>
          <p:cNvSpPr txBox="1"/>
          <p:nvPr/>
        </p:nvSpPr>
        <p:spPr>
          <a:xfrm>
            <a:off x="3060700" y="1111250"/>
            <a:ext cx="4261103" cy="707886"/>
          </a:xfrm>
          <a:prstGeom prst="rect">
            <a:avLst/>
          </a:prstGeom>
          <a:noFill/>
        </p:spPr>
        <p:txBody>
          <a:bodyPr wrap="none" rtlCol="0">
            <a:spAutoFit/>
          </a:bodyPr>
          <a:lstStyle/>
          <a:p>
            <a:r>
              <a:rPr lang="en-IN" sz="4000" b="1" dirty="0">
                <a:solidFill>
                  <a:srgbClr val="002060"/>
                </a:solidFill>
                <a:latin typeface="Times New Roman" panose="02020603050405020304" pitchFamily="18" charset="0"/>
                <a:cs typeface="Times New Roman" panose="02020603050405020304" pitchFamily="18" charset="0"/>
              </a:rPr>
              <a:t>Name the machine</a:t>
            </a:r>
          </a:p>
        </p:txBody>
      </p:sp>
    </p:spTree>
    <p:extLst>
      <p:ext uri="{BB962C8B-B14F-4D97-AF65-F5344CB8AC3E}">
        <p14:creationId xmlns:p14="http://schemas.microsoft.com/office/powerpoint/2010/main" val="1796951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DF4B1-1543-E06E-A1CF-C7A5C0A1FFE8}"/>
              </a:ext>
            </a:extLst>
          </p:cNvPr>
          <p:cNvPicPr>
            <a:picLocks noChangeAspect="1"/>
          </p:cNvPicPr>
          <p:nvPr/>
        </p:nvPicPr>
        <p:blipFill>
          <a:blip r:embed="rId2"/>
          <a:stretch>
            <a:fillRect/>
          </a:stretch>
        </p:blipFill>
        <p:spPr>
          <a:xfrm>
            <a:off x="850900" y="3249071"/>
            <a:ext cx="2819400" cy="2892316"/>
          </a:xfrm>
          <a:prstGeom prst="rect">
            <a:avLst/>
          </a:prstGeom>
        </p:spPr>
      </p:pic>
      <p:pic>
        <p:nvPicPr>
          <p:cNvPr id="5" name="Picture 4">
            <a:extLst>
              <a:ext uri="{FF2B5EF4-FFF2-40B4-BE49-F238E27FC236}">
                <a16:creationId xmlns:a16="http://schemas.microsoft.com/office/drawing/2014/main" id="{F0D5472C-AE8E-59BE-5D2F-4D405746ED63}"/>
              </a:ext>
            </a:extLst>
          </p:cNvPr>
          <p:cNvPicPr>
            <a:picLocks noChangeAspect="1"/>
          </p:cNvPicPr>
          <p:nvPr/>
        </p:nvPicPr>
        <p:blipFill>
          <a:blip r:embed="rId3"/>
          <a:stretch>
            <a:fillRect/>
          </a:stretch>
        </p:blipFill>
        <p:spPr>
          <a:xfrm>
            <a:off x="3831781" y="1634358"/>
            <a:ext cx="6382641" cy="5496692"/>
          </a:xfrm>
          <a:prstGeom prst="rect">
            <a:avLst/>
          </a:prstGeom>
        </p:spPr>
      </p:pic>
      <p:sp>
        <p:nvSpPr>
          <p:cNvPr id="7" name="TextBox 6">
            <a:extLst>
              <a:ext uri="{FF2B5EF4-FFF2-40B4-BE49-F238E27FC236}">
                <a16:creationId xmlns:a16="http://schemas.microsoft.com/office/drawing/2014/main" id="{9EB5FEAC-7CC5-8596-C80B-F47496C0D2A1}"/>
              </a:ext>
            </a:extLst>
          </p:cNvPr>
          <p:cNvSpPr txBox="1"/>
          <p:nvPr/>
        </p:nvSpPr>
        <p:spPr>
          <a:xfrm>
            <a:off x="0" y="448129"/>
            <a:ext cx="10693400" cy="584775"/>
          </a:xfrm>
          <a:prstGeom prst="rect">
            <a:avLst/>
          </a:prstGeom>
          <a:noFill/>
        </p:spPr>
        <p:txBody>
          <a:bodyPr wrap="square">
            <a:spAutoFit/>
          </a:bodyPr>
          <a:lstStyle/>
          <a:p>
            <a:pPr algn="ctr"/>
            <a:r>
              <a:rPr lang="en-US" sz="3200" b="1" i="0" dirty="0">
                <a:solidFill>
                  <a:srgbClr val="FF0000"/>
                </a:solidFill>
                <a:effectLst/>
                <a:latin typeface="Times New Roman" panose="02020603050405020304" pitchFamily="18" charset="0"/>
                <a:cs typeface="Times New Roman" panose="02020603050405020304" pitchFamily="18" charset="0"/>
              </a:rPr>
              <a:t>Low pass filter simulation in </a:t>
            </a:r>
            <a:r>
              <a:rPr lang="en-US" sz="3200" b="1" i="0" dirty="0" err="1">
                <a:solidFill>
                  <a:srgbClr val="FF0000"/>
                </a:solidFill>
                <a:effectLst/>
                <a:latin typeface="Times New Roman" panose="02020603050405020304" pitchFamily="18" charset="0"/>
                <a:cs typeface="Times New Roman" panose="02020603050405020304" pitchFamily="18" charset="0"/>
              </a:rPr>
              <a:t>LTSpice</a:t>
            </a:r>
            <a:endParaRPr lang="en-US" sz="32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4377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A7F6B-2160-97A4-70B1-D03E6A4DD50C}"/>
              </a:ext>
            </a:extLst>
          </p:cNvPr>
          <p:cNvPicPr>
            <a:picLocks noChangeAspect="1"/>
          </p:cNvPicPr>
          <p:nvPr/>
        </p:nvPicPr>
        <p:blipFill>
          <a:blip r:embed="rId2"/>
          <a:stretch>
            <a:fillRect/>
          </a:stretch>
        </p:blipFill>
        <p:spPr>
          <a:xfrm>
            <a:off x="31750" y="2983080"/>
            <a:ext cx="10693400" cy="4528970"/>
          </a:xfrm>
          <a:prstGeom prst="rect">
            <a:avLst/>
          </a:prstGeom>
        </p:spPr>
      </p:pic>
      <p:sp>
        <p:nvSpPr>
          <p:cNvPr id="10" name="TextBox 9">
            <a:extLst>
              <a:ext uri="{FF2B5EF4-FFF2-40B4-BE49-F238E27FC236}">
                <a16:creationId xmlns:a16="http://schemas.microsoft.com/office/drawing/2014/main" id="{32D514DB-3984-9D43-DE48-F63C6BDC6C94}"/>
              </a:ext>
            </a:extLst>
          </p:cNvPr>
          <p:cNvSpPr txBox="1"/>
          <p:nvPr/>
        </p:nvSpPr>
        <p:spPr>
          <a:xfrm>
            <a:off x="2832100" y="44450"/>
            <a:ext cx="5362574" cy="1200329"/>
          </a:xfrm>
          <a:prstGeom prst="rect">
            <a:avLst/>
          </a:prstGeom>
          <a:noFill/>
        </p:spPr>
        <p:txBody>
          <a:bodyPr wrap="square">
            <a:spAutoFit/>
          </a:bodyPr>
          <a:lstStyle/>
          <a:p>
            <a:pPr algn="ctr"/>
            <a:r>
              <a:rPr lang="en-US" sz="3600" b="1" i="0" dirty="0">
                <a:solidFill>
                  <a:srgbClr val="FF0000"/>
                </a:solidFill>
                <a:effectLst/>
                <a:latin typeface="Times New Roman" panose="02020603050405020304" pitchFamily="18" charset="0"/>
                <a:cs typeface="Times New Roman" panose="02020603050405020304" pitchFamily="18" charset="0"/>
              </a:rPr>
              <a:t>2:1 MUX Simulation in </a:t>
            </a:r>
            <a:r>
              <a:rPr lang="en-US" sz="3600" b="1" i="0" dirty="0" err="1">
                <a:solidFill>
                  <a:srgbClr val="FF0000"/>
                </a:solidFill>
                <a:effectLst/>
                <a:latin typeface="Times New Roman" panose="02020603050405020304" pitchFamily="18" charset="0"/>
                <a:cs typeface="Times New Roman" panose="02020603050405020304" pitchFamily="18" charset="0"/>
              </a:rPr>
              <a:t>LTspice</a:t>
            </a:r>
            <a:endParaRPr lang="en-US" sz="3600" b="1" i="0" dirty="0">
              <a:solidFill>
                <a:srgbClr val="FF0000"/>
              </a:solidFill>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21C8F86A-4191-C1DF-A9E4-32A44A59F1D4}"/>
              </a:ext>
            </a:extLst>
          </p:cNvPr>
          <p:cNvPicPr>
            <a:picLocks noChangeAspect="1"/>
          </p:cNvPicPr>
          <p:nvPr/>
        </p:nvPicPr>
        <p:blipFill>
          <a:blip r:embed="rId3"/>
          <a:stretch>
            <a:fillRect/>
          </a:stretch>
        </p:blipFill>
        <p:spPr>
          <a:xfrm>
            <a:off x="7816850" y="413782"/>
            <a:ext cx="2819400" cy="2834450"/>
          </a:xfrm>
          <a:prstGeom prst="rect">
            <a:avLst/>
          </a:prstGeom>
        </p:spPr>
      </p:pic>
    </p:spTree>
    <p:extLst>
      <p:ext uri="{BB962C8B-B14F-4D97-AF65-F5344CB8AC3E}">
        <p14:creationId xmlns:p14="http://schemas.microsoft.com/office/powerpoint/2010/main" val="12283193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61916F-4022-CA5A-A1E0-87707E1F246C}"/>
              </a:ext>
            </a:extLst>
          </p:cNvPr>
          <p:cNvPicPr>
            <a:picLocks noChangeAspect="1"/>
          </p:cNvPicPr>
          <p:nvPr/>
        </p:nvPicPr>
        <p:blipFill>
          <a:blip r:embed="rId2"/>
          <a:stretch>
            <a:fillRect/>
          </a:stretch>
        </p:blipFill>
        <p:spPr>
          <a:xfrm>
            <a:off x="317500" y="1644650"/>
            <a:ext cx="7034695" cy="3276600"/>
          </a:xfrm>
          <a:prstGeom prst="rect">
            <a:avLst/>
          </a:prstGeom>
        </p:spPr>
      </p:pic>
      <p:sp>
        <p:nvSpPr>
          <p:cNvPr id="7" name="TextBox 6">
            <a:extLst>
              <a:ext uri="{FF2B5EF4-FFF2-40B4-BE49-F238E27FC236}">
                <a16:creationId xmlns:a16="http://schemas.microsoft.com/office/drawing/2014/main" id="{F0DB008A-CA4F-5294-DAC8-21690231EF28}"/>
              </a:ext>
            </a:extLst>
          </p:cNvPr>
          <p:cNvSpPr txBox="1"/>
          <p:nvPr/>
        </p:nvSpPr>
        <p:spPr>
          <a:xfrm>
            <a:off x="0" y="196850"/>
            <a:ext cx="10693400" cy="584775"/>
          </a:xfrm>
          <a:prstGeom prst="rect">
            <a:avLst/>
          </a:prstGeom>
          <a:noFill/>
        </p:spPr>
        <p:txBody>
          <a:bodyPr wrap="square">
            <a:spAutoFit/>
          </a:bodyPr>
          <a:lstStyle/>
          <a:p>
            <a:pPr algn="ctr"/>
            <a:r>
              <a:rPr lang="en-IN" sz="3200" b="1" i="0" u="sng" dirty="0">
                <a:solidFill>
                  <a:srgbClr val="FF0000"/>
                </a:solidFill>
                <a:effectLst/>
                <a:latin typeface="Times New Roman" panose="02020603050405020304" pitchFamily="18" charset="0"/>
                <a:cs typeface="Times New Roman" panose="02020603050405020304" pitchFamily="18" charset="0"/>
              </a:rPr>
              <a:t>Clipper Circuit simulation in </a:t>
            </a:r>
            <a:r>
              <a:rPr lang="en-IN" sz="3200" b="1" i="0" u="sng" dirty="0" err="1">
                <a:solidFill>
                  <a:srgbClr val="FF0000"/>
                </a:solidFill>
                <a:effectLst/>
                <a:latin typeface="Times New Roman" panose="02020603050405020304" pitchFamily="18" charset="0"/>
                <a:cs typeface="Times New Roman" panose="02020603050405020304" pitchFamily="18" charset="0"/>
              </a:rPr>
              <a:t>LTspice</a:t>
            </a:r>
            <a:endParaRPr lang="en-IN" sz="3200" b="1" i="0" u="sng" dirty="0">
              <a:solidFill>
                <a:srgbClr val="FF0000"/>
              </a:solidFill>
              <a:effectLst/>
              <a:latin typeface="Times New Roman" panose="02020603050405020304" pitchFamily="18" charset="0"/>
              <a:cs typeface="Times New Roman" panose="02020603050405020304" pitchFamily="18" charset="0"/>
            </a:endParaRPr>
          </a:p>
        </p:txBody>
      </p:sp>
      <p:pic>
        <p:nvPicPr>
          <p:cNvPr id="1026" name="Picture 2" descr="Double Diode clippers ...">
            <a:extLst>
              <a:ext uri="{FF2B5EF4-FFF2-40B4-BE49-F238E27FC236}">
                <a16:creationId xmlns:a16="http://schemas.microsoft.com/office/drawing/2014/main" id="{7F6B0D77-DE68-C3EC-7A11-5EEB23663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0" y="4943929"/>
            <a:ext cx="3429000" cy="2415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6496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B76222-3A05-DC99-202A-A809803BC379}"/>
              </a:ext>
            </a:extLst>
          </p:cNvPr>
          <p:cNvPicPr>
            <a:picLocks noChangeAspect="1"/>
          </p:cNvPicPr>
          <p:nvPr/>
        </p:nvPicPr>
        <p:blipFill>
          <a:blip r:embed="rId2"/>
          <a:stretch>
            <a:fillRect/>
          </a:stretch>
        </p:blipFill>
        <p:spPr>
          <a:xfrm>
            <a:off x="128139" y="2330450"/>
            <a:ext cx="3670300" cy="2495898"/>
          </a:xfrm>
          <a:prstGeom prst="rect">
            <a:avLst/>
          </a:prstGeom>
        </p:spPr>
      </p:pic>
      <p:sp>
        <p:nvSpPr>
          <p:cNvPr id="5" name="TextBox 4">
            <a:extLst>
              <a:ext uri="{FF2B5EF4-FFF2-40B4-BE49-F238E27FC236}">
                <a16:creationId xmlns:a16="http://schemas.microsoft.com/office/drawing/2014/main" id="{8CDB156C-6696-95D3-19B5-598D2359CB23}"/>
              </a:ext>
            </a:extLst>
          </p:cNvPr>
          <p:cNvSpPr txBox="1"/>
          <p:nvPr/>
        </p:nvSpPr>
        <p:spPr>
          <a:xfrm>
            <a:off x="0" y="577850"/>
            <a:ext cx="10693400" cy="646331"/>
          </a:xfrm>
          <a:prstGeom prst="rect">
            <a:avLst/>
          </a:prstGeom>
          <a:noFill/>
        </p:spPr>
        <p:txBody>
          <a:bodyPr wrap="square">
            <a:spAutoFit/>
          </a:bodyPr>
          <a:lstStyle/>
          <a:p>
            <a:pPr algn="ctr"/>
            <a:r>
              <a:rPr lang="en-US" sz="3600" b="1" i="0" dirty="0">
                <a:solidFill>
                  <a:srgbClr val="FF0000"/>
                </a:solidFill>
                <a:effectLst/>
                <a:latin typeface="Times New Roman" panose="02020603050405020304" pitchFamily="18" charset="0"/>
                <a:cs typeface="Times New Roman" panose="02020603050405020304" pitchFamily="18" charset="0"/>
              </a:rPr>
              <a:t>High Pass Filter simulation in LT-Spice</a:t>
            </a:r>
          </a:p>
        </p:txBody>
      </p:sp>
      <p:pic>
        <p:nvPicPr>
          <p:cNvPr id="7" name="Picture 6">
            <a:extLst>
              <a:ext uri="{FF2B5EF4-FFF2-40B4-BE49-F238E27FC236}">
                <a16:creationId xmlns:a16="http://schemas.microsoft.com/office/drawing/2014/main" id="{719BAED9-37F8-FE61-BF46-8C0F89300C3D}"/>
              </a:ext>
            </a:extLst>
          </p:cNvPr>
          <p:cNvPicPr>
            <a:picLocks noChangeAspect="1"/>
          </p:cNvPicPr>
          <p:nvPr/>
        </p:nvPicPr>
        <p:blipFill>
          <a:blip r:embed="rId3"/>
          <a:stretch>
            <a:fillRect/>
          </a:stretch>
        </p:blipFill>
        <p:spPr>
          <a:xfrm>
            <a:off x="3798439" y="1477417"/>
            <a:ext cx="6449325" cy="5534797"/>
          </a:xfrm>
          <a:prstGeom prst="rect">
            <a:avLst/>
          </a:prstGeom>
        </p:spPr>
      </p:pic>
    </p:spTree>
    <p:extLst>
      <p:ext uri="{BB962C8B-B14F-4D97-AF65-F5344CB8AC3E}">
        <p14:creationId xmlns:p14="http://schemas.microsoft.com/office/powerpoint/2010/main" val="33864883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3E92D9-83C4-35F5-56F7-5CFD0B02936D}"/>
              </a:ext>
            </a:extLst>
          </p:cNvPr>
          <p:cNvSpPr txBox="1"/>
          <p:nvPr/>
        </p:nvSpPr>
        <p:spPr>
          <a:xfrm>
            <a:off x="0" y="51981"/>
            <a:ext cx="10693400" cy="523220"/>
          </a:xfrm>
          <a:prstGeom prst="rect">
            <a:avLst/>
          </a:prstGeom>
          <a:noFill/>
        </p:spPr>
        <p:txBody>
          <a:bodyPr wrap="square">
            <a:spAutoFit/>
          </a:bodyPr>
          <a:lstStyle/>
          <a:p>
            <a:pPr algn="ctr"/>
            <a:r>
              <a:rPr lang="en-US" sz="2800" b="1" i="0" u="sng" dirty="0">
                <a:solidFill>
                  <a:srgbClr val="FF0000"/>
                </a:solidFill>
                <a:effectLst/>
                <a:latin typeface="Times New Roman" panose="02020603050405020304" pitchFamily="18" charset="0"/>
                <a:cs typeface="Times New Roman" panose="02020603050405020304" pitchFamily="18" charset="0"/>
              </a:rPr>
              <a:t>LT-spice Simulation of D Flip-flop using NAND gates</a:t>
            </a:r>
          </a:p>
        </p:txBody>
      </p:sp>
      <p:pic>
        <p:nvPicPr>
          <p:cNvPr id="4" name="Picture 3">
            <a:extLst>
              <a:ext uri="{FF2B5EF4-FFF2-40B4-BE49-F238E27FC236}">
                <a16:creationId xmlns:a16="http://schemas.microsoft.com/office/drawing/2014/main" id="{B0BBB7EB-ED68-FC15-2FF0-A2E653AE5E88}"/>
              </a:ext>
            </a:extLst>
          </p:cNvPr>
          <p:cNvPicPr>
            <a:picLocks noChangeAspect="1"/>
          </p:cNvPicPr>
          <p:nvPr/>
        </p:nvPicPr>
        <p:blipFill>
          <a:blip r:embed="rId2"/>
          <a:stretch>
            <a:fillRect/>
          </a:stretch>
        </p:blipFill>
        <p:spPr>
          <a:xfrm>
            <a:off x="165100" y="730250"/>
            <a:ext cx="7979229" cy="3381227"/>
          </a:xfrm>
          <a:prstGeom prst="rect">
            <a:avLst/>
          </a:prstGeom>
        </p:spPr>
      </p:pic>
      <p:pic>
        <p:nvPicPr>
          <p:cNvPr id="8" name="Picture 7">
            <a:extLst>
              <a:ext uri="{FF2B5EF4-FFF2-40B4-BE49-F238E27FC236}">
                <a16:creationId xmlns:a16="http://schemas.microsoft.com/office/drawing/2014/main" id="{19753C1B-0B8B-A6B9-AB2E-D1984BFFF6FC}"/>
              </a:ext>
            </a:extLst>
          </p:cNvPr>
          <p:cNvPicPr>
            <a:picLocks noChangeAspect="1"/>
          </p:cNvPicPr>
          <p:nvPr/>
        </p:nvPicPr>
        <p:blipFill>
          <a:blip r:embed="rId3"/>
          <a:stretch>
            <a:fillRect/>
          </a:stretch>
        </p:blipFill>
        <p:spPr>
          <a:xfrm>
            <a:off x="8144328" y="3639379"/>
            <a:ext cx="2549071" cy="3553284"/>
          </a:xfrm>
          <a:prstGeom prst="rect">
            <a:avLst/>
          </a:prstGeom>
        </p:spPr>
      </p:pic>
    </p:spTree>
    <p:extLst>
      <p:ext uri="{BB962C8B-B14F-4D97-AF65-F5344CB8AC3E}">
        <p14:creationId xmlns:p14="http://schemas.microsoft.com/office/powerpoint/2010/main" val="16246570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D71A-4369-8ACF-CDC4-A0400B916EFC}"/>
              </a:ext>
            </a:extLst>
          </p:cNvPr>
          <p:cNvSpPr>
            <a:spLocks noGrp="1"/>
          </p:cNvSpPr>
          <p:nvPr>
            <p:ph type="title"/>
          </p:nvPr>
        </p:nvSpPr>
        <p:spPr>
          <a:xfrm>
            <a:off x="0" y="3107492"/>
            <a:ext cx="10333051" cy="1354217"/>
          </a:xfrm>
        </p:spPr>
        <p:txBody>
          <a:bodyPr/>
          <a:lstStyle/>
          <a:p>
            <a:pPr algn="ctr"/>
            <a:r>
              <a:rPr lang="en-IN" b="1" dirty="0">
                <a:solidFill>
                  <a:srgbClr val="002060"/>
                </a:solidFill>
                <a:latin typeface="Times New Roman" panose="02020603050405020304" pitchFamily="18" charset="0"/>
                <a:cs typeface="Times New Roman" panose="02020603050405020304" pitchFamily="18" charset="0"/>
              </a:rPr>
              <a:t>IOT – ONLINE SIMLUATOR &amp; VLSI LAYOUT DESGIN  </a:t>
            </a:r>
          </a:p>
        </p:txBody>
      </p:sp>
      <p:sp>
        <p:nvSpPr>
          <p:cNvPr id="3" name="TextBox 2">
            <a:extLst>
              <a:ext uri="{FF2B5EF4-FFF2-40B4-BE49-F238E27FC236}">
                <a16:creationId xmlns:a16="http://schemas.microsoft.com/office/drawing/2014/main" id="{525B84CA-3EC1-F0BC-FC01-339E886FB848}"/>
              </a:ext>
            </a:extLst>
          </p:cNvPr>
          <p:cNvSpPr txBox="1"/>
          <p:nvPr/>
        </p:nvSpPr>
        <p:spPr>
          <a:xfrm>
            <a:off x="8394700" y="6750050"/>
            <a:ext cx="1938351" cy="461665"/>
          </a:xfrm>
          <a:prstGeom prst="rect">
            <a:avLst/>
          </a:prstGeom>
          <a:noFill/>
        </p:spPr>
        <p:txBody>
          <a:bodyPr wrap="none" rtlCol="0">
            <a:spAutoFit/>
          </a:bodyPr>
          <a:lstStyle/>
          <a:p>
            <a:r>
              <a:rPr lang="en-IN" sz="2400" b="1" dirty="0">
                <a:solidFill>
                  <a:srgbClr val="7030A0"/>
                </a:solidFill>
                <a:latin typeface="Times New Roman" panose="02020603050405020304" pitchFamily="18" charset="0"/>
                <a:cs typeface="Times New Roman" panose="02020603050405020304" pitchFamily="18" charset="0"/>
              </a:rPr>
              <a:t>Continue….. </a:t>
            </a:r>
          </a:p>
        </p:txBody>
      </p:sp>
    </p:spTree>
    <p:extLst>
      <p:ext uri="{BB962C8B-B14F-4D97-AF65-F5344CB8AC3E}">
        <p14:creationId xmlns:p14="http://schemas.microsoft.com/office/powerpoint/2010/main" val="38725569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F1ADAA-A34F-2872-267B-6FB804A565C4}"/>
              </a:ext>
            </a:extLst>
          </p:cNvPr>
          <p:cNvSpPr txBox="1"/>
          <p:nvPr/>
        </p:nvSpPr>
        <p:spPr>
          <a:xfrm>
            <a:off x="2451100" y="725785"/>
            <a:ext cx="5343524" cy="923330"/>
          </a:xfrm>
          <a:prstGeom prst="rect">
            <a:avLst/>
          </a:prstGeom>
          <a:noFill/>
        </p:spPr>
        <p:txBody>
          <a:bodyPr wrap="square">
            <a:spAutoFit/>
          </a:bodyPr>
          <a:lstStyle/>
          <a:p>
            <a:pPr algn="ctr"/>
            <a:r>
              <a:rPr lang="en-IN" sz="5400" b="1" dirty="0">
                <a:solidFill>
                  <a:srgbClr val="002060"/>
                </a:solidFill>
                <a:latin typeface="Times New Roman" panose="02020603050405020304" pitchFamily="18" charset="0"/>
                <a:cs typeface="Times New Roman" panose="02020603050405020304" pitchFamily="18" charset="0"/>
              </a:rPr>
              <a:t>TINKERCAD</a:t>
            </a:r>
          </a:p>
        </p:txBody>
      </p:sp>
      <p:pic>
        <p:nvPicPr>
          <p:cNvPr id="5" name="Picture 4">
            <a:extLst>
              <a:ext uri="{FF2B5EF4-FFF2-40B4-BE49-F238E27FC236}">
                <a16:creationId xmlns:a16="http://schemas.microsoft.com/office/drawing/2014/main" id="{5C80C5A8-BD17-C848-2450-DB81A750DF13}"/>
              </a:ext>
            </a:extLst>
          </p:cNvPr>
          <p:cNvPicPr>
            <a:picLocks noChangeAspect="1"/>
          </p:cNvPicPr>
          <p:nvPr/>
        </p:nvPicPr>
        <p:blipFill>
          <a:blip r:embed="rId2"/>
          <a:stretch>
            <a:fillRect/>
          </a:stretch>
        </p:blipFill>
        <p:spPr>
          <a:xfrm>
            <a:off x="2936081" y="1977727"/>
            <a:ext cx="4821238" cy="4821238"/>
          </a:xfrm>
          <a:prstGeom prst="rect">
            <a:avLst/>
          </a:prstGeom>
        </p:spPr>
      </p:pic>
    </p:spTree>
    <p:extLst>
      <p:ext uri="{BB962C8B-B14F-4D97-AF65-F5344CB8AC3E}">
        <p14:creationId xmlns:p14="http://schemas.microsoft.com/office/powerpoint/2010/main" val="1392749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444B-53B3-478E-1397-04675F3C93C0}"/>
              </a:ext>
            </a:extLst>
          </p:cNvPr>
          <p:cNvSpPr>
            <a:spLocks noGrp="1"/>
          </p:cNvSpPr>
          <p:nvPr>
            <p:ph type="title"/>
          </p:nvPr>
        </p:nvSpPr>
        <p:spPr>
          <a:xfrm>
            <a:off x="0" y="2178050"/>
            <a:ext cx="10693400" cy="1846659"/>
          </a:xfrm>
        </p:spPr>
        <p:txBody>
          <a:bodyPr/>
          <a:lstStyle/>
          <a:p>
            <a:r>
              <a:rPr lang="en-IN" sz="6000" dirty="0">
                <a:solidFill>
                  <a:srgbClr val="002060"/>
                </a:solidFill>
                <a:latin typeface="Times New Roman" panose="02020603050405020304" pitchFamily="18" charset="0"/>
                <a:cs typeface="Times New Roman" panose="02020603050405020304" pitchFamily="18" charset="0"/>
              </a:rPr>
              <a:t>Company </a:t>
            </a:r>
            <a:r>
              <a:rPr lang="en-IN" sz="6000" dirty="0" err="1">
                <a:solidFill>
                  <a:srgbClr val="002060"/>
                </a:solidFill>
                <a:latin typeface="Times New Roman" panose="02020603050405020304" pitchFamily="18" charset="0"/>
                <a:cs typeface="Times New Roman" panose="02020603050405020304" pitchFamily="18" charset="0"/>
              </a:rPr>
              <a:t>name:</a:t>
            </a:r>
            <a:r>
              <a:rPr lang="en-IN" sz="6000" b="1" dirty="0" err="1">
                <a:solidFill>
                  <a:srgbClr val="002060"/>
                </a:solidFill>
                <a:latin typeface="Times New Roman" panose="02020603050405020304" pitchFamily="18" charset="0"/>
                <a:cs typeface="Times New Roman" panose="02020603050405020304" pitchFamily="18" charset="0"/>
              </a:rPr>
              <a:t>JCB</a:t>
            </a:r>
            <a:br>
              <a:rPr lang="en-IN" sz="6000" dirty="0">
                <a:solidFill>
                  <a:srgbClr val="002060"/>
                </a:solidFill>
                <a:latin typeface="Times New Roman" panose="02020603050405020304" pitchFamily="18" charset="0"/>
                <a:cs typeface="Times New Roman" panose="02020603050405020304" pitchFamily="18" charset="0"/>
              </a:rPr>
            </a:br>
            <a:r>
              <a:rPr lang="en-IN" sz="6000" dirty="0">
                <a:solidFill>
                  <a:srgbClr val="002060"/>
                </a:solidFill>
                <a:latin typeface="Times New Roman" panose="02020603050405020304" pitchFamily="18" charset="0"/>
                <a:cs typeface="Times New Roman" panose="02020603050405020304" pitchFamily="18" charset="0"/>
              </a:rPr>
              <a:t>Machine name: </a:t>
            </a:r>
            <a:r>
              <a:rPr lang="en-IN" sz="6000" b="1" dirty="0">
                <a:solidFill>
                  <a:srgbClr val="002060"/>
                </a:solidFill>
                <a:latin typeface="Times New Roman" panose="02020603050405020304" pitchFamily="18" charset="0"/>
                <a:cs typeface="Times New Roman" panose="02020603050405020304" pitchFamily="18" charset="0"/>
              </a:rPr>
              <a:t>Backhoe loaders</a:t>
            </a:r>
          </a:p>
        </p:txBody>
      </p:sp>
    </p:spTree>
    <p:extLst>
      <p:ext uri="{BB962C8B-B14F-4D97-AF65-F5344CB8AC3E}">
        <p14:creationId xmlns:p14="http://schemas.microsoft.com/office/powerpoint/2010/main" val="3617177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CE31F-3F27-63CC-4F92-16F556B29001}"/>
              </a:ext>
            </a:extLst>
          </p:cNvPr>
          <p:cNvSpPr>
            <a:spLocks noGrp="1"/>
          </p:cNvSpPr>
          <p:nvPr>
            <p:ph type="title"/>
          </p:nvPr>
        </p:nvSpPr>
        <p:spPr>
          <a:xfrm>
            <a:off x="1612900" y="1163343"/>
            <a:ext cx="8320405" cy="677108"/>
          </a:xfrm>
        </p:spPr>
        <p:txBody>
          <a:bodyPr/>
          <a:lstStyle/>
          <a:p>
            <a:pPr algn="ctr"/>
            <a:r>
              <a:rPr lang="en-IN" sz="4400" b="1" dirty="0">
                <a:solidFill>
                  <a:srgbClr val="002060"/>
                </a:solidFill>
                <a:latin typeface="Times New Roman" panose="02020603050405020304" pitchFamily="18" charset="0"/>
                <a:cs typeface="Times New Roman" panose="02020603050405020304" pitchFamily="18" charset="0"/>
              </a:rPr>
              <a:t>Name the machine</a:t>
            </a:r>
          </a:p>
        </p:txBody>
      </p:sp>
      <p:pic>
        <p:nvPicPr>
          <p:cNvPr id="2050" name="Picture 2" descr="Heavy Duty Xerox Machine - Business ...">
            <a:extLst>
              <a:ext uri="{FF2B5EF4-FFF2-40B4-BE49-F238E27FC236}">
                <a16:creationId xmlns:a16="http://schemas.microsoft.com/office/drawing/2014/main" id="{246B16BB-B6C8-3321-EFA5-9D5826902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583" y="2482850"/>
            <a:ext cx="3129037" cy="312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23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C963E3-F124-4202-E4FD-4A033B0B6B14}"/>
              </a:ext>
            </a:extLst>
          </p:cNvPr>
          <p:cNvSpPr txBox="1"/>
          <p:nvPr/>
        </p:nvSpPr>
        <p:spPr>
          <a:xfrm>
            <a:off x="-3629" y="2347089"/>
            <a:ext cx="10686143" cy="1754326"/>
          </a:xfrm>
          <a:prstGeom prst="rect">
            <a:avLst/>
          </a:prstGeom>
          <a:noFill/>
        </p:spPr>
        <p:txBody>
          <a:bodyPr wrap="square">
            <a:spAutoFit/>
          </a:bodyPr>
          <a:lstStyle/>
          <a:p>
            <a:r>
              <a:rPr lang="en-IN" sz="5400" dirty="0">
                <a:solidFill>
                  <a:srgbClr val="002060"/>
                </a:solidFill>
                <a:latin typeface="Times New Roman" panose="02020603050405020304" pitchFamily="18" charset="0"/>
                <a:cs typeface="Times New Roman" panose="02020603050405020304" pitchFamily="18" charset="0"/>
              </a:rPr>
              <a:t>Company name: </a:t>
            </a:r>
            <a:r>
              <a:rPr lang="en-IN" sz="5400" b="1" dirty="0">
                <a:solidFill>
                  <a:srgbClr val="002060"/>
                </a:solidFill>
                <a:latin typeface="Times New Roman" panose="02020603050405020304" pitchFamily="18" charset="0"/>
                <a:cs typeface="Times New Roman" panose="02020603050405020304" pitchFamily="18" charset="0"/>
              </a:rPr>
              <a:t>Xerox</a:t>
            </a:r>
            <a:br>
              <a:rPr lang="en-IN" sz="5400" dirty="0">
                <a:solidFill>
                  <a:srgbClr val="002060"/>
                </a:solidFill>
                <a:latin typeface="Times New Roman" panose="02020603050405020304" pitchFamily="18" charset="0"/>
                <a:cs typeface="Times New Roman" panose="02020603050405020304" pitchFamily="18" charset="0"/>
              </a:rPr>
            </a:br>
            <a:r>
              <a:rPr lang="en-IN" sz="5400" dirty="0">
                <a:solidFill>
                  <a:srgbClr val="002060"/>
                </a:solidFill>
                <a:latin typeface="Times New Roman" panose="02020603050405020304" pitchFamily="18" charset="0"/>
                <a:cs typeface="Times New Roman" panose="02020603050405020304" pitchFamily="18" charset="0"/>
              </a:rPr>
              <a:t>Machine </a:t>
            </a:r>
            <a:r>
              <a:rPr lang="en-IN" sz="5400" dirty="0" err="1">
                <a:solidFill>
                  <a:srgbClr val="002060"/>
                </a:solidFill>
                <a:latin typeface="Times New Roman" panose="02020603050405020304" pitchFamily="18" charset="0"/>
                <a:cs typeface="Times New Roman" panose="02020603050405020304" pitchFamily="18" charset="0"/>
              </a:rPr>
              <a:t>name:</a:t>
            </a:r>
            <a:r>
              <a:rPr lang="en-IN" sz="5400" b="1" dirty="0" err="1">
                <a:solidFill>
                  <a:srgbClr val="002060"/>
                </a:solidFill>
                <a:latin typeface="Times New Roman" panose="02020603050405020304" pitchFamily="18" charset="0"/>
                <a:cs typeface="Times New Roman" panose="02020603050405020304" pitchFamily="18" charset="0"/>
              </a:rPr>
              <a:t>photocopier</a:t>
            </a:r>
            <a:r>
              <a:rPr lang="en-IN" sz="5400" b="1" dirty="0">
                <a:solidFill>
                  <a:srgbClr val="002060"/>
                </a:solidFill>
                <a:latin typeface="Times New Roman" panose="02020603050405020304" pitchFamily="18" charset="0"/>
                <a:cs typeface="Times New Roman" panose="02020603050405020304" pitchFamily="18" charset="0"/>
              </a:rPr>
              <a:t> machine</a:t>
            </a:r>
            <a:endParaRPr lang="en-IN" sz="5400" b="1" dirty="0">
              <a:solidFill>
                <a:srgbClr val="002060"/>
              </a:solidFill>
            </a:endParaRPr>
          </a:p>
        </p:txBody>
      </p:sp>
    </p:spTree>
    <p:extLst>
      <p:ext uri="{BB962C8B-B14F-4D97-AF65-F5344CB8AC3E}">
        <p14:creationId xmlns:p14="http://schemas.microsoft.com/office/powerpoint/2010/main" val="235872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bit Liquid Toilet Cleaner, Packaging Size: 500 Ml at Rs 110/bottle in  Mumbai">
            <a:extLst>
              <a:ext uri="{FF2B5EF4-FFF2-40B4-BE49-F238E27FC236}">
                <a16:creationId xmlns:a16="http://schemas.microsoft.com/office/drawing/2014/main" id="{2E022331-A0EA-9F14-8EF4-9E52288CF2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356" y="708025"/>
            <a:ext cx="3468687" cy="614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375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8D032A-877D-7334-0044-FDCC6703B841}"/>
              </a:ext>
            </a:extLst>
          </p:cNvPr>
          <p:cNvSpPr txBox="1"/>
          <p:nvPr/>
        </p:nvSpPr>
        <p:spPr>
          <a:xfrm>
            <a:off x="18143" y="2482850"/>
            <a:ext cx="10730592" cy="1938992"/>
          </a:xfrm>
          <a:prstGeom prst="rect">
            <a:avLst/>
          </a:prstGeom>
          <a:noFill/>
        </p:spPr>
        <p:txBody>
          <a:bodyPr wrap="square">
            <a:spAutoFit/>
          </a:bodyPr>
          <a:lstStyle/>
          <a:p>
            <a:r>
              <a:rPr lang="en-IN" sz="6000" dirty="0">
                <a:solidFill>
                  <a:srgbClr val="002060"/>
                </a:solidFill>
                <a:latin typeface="Times New Roman" panose="02020603050405020304" pitchFamily="18" charset="0"/>
                <a:cs typeface="Times New Roman" panose="02020603050405020304" pitchFamily="18" charset="0"/>
              </a:rPr>
              <a:t>Company name: </a:t>
            </a:r>
            <a:r>
              <a:rPr lang="en-IN" sz="6000" b="1" dirty="0">
                <a:solidFill>
                  <a:srgbClr val="002060"/>
                </a:solidFill>
                <a:latin typeface="Times New Roman" panose="02020603050405020304" pitchFamily="18" charset="0"/>
                <a:cs typeface="Times New Roman" panose="02020603050405020304" pitchFamily="18" charset="0"/>
              </a:rPr>
              <a:t>Habit </a:t>
            </a:r>
            <a:br>
              <a:rPr lang="en-IN" sz="6000" dirty="0">
                <a:solidFill>
                  <a:srgbClr val="002060"/>
                </a:solidFill>
                <a:latin typeface="Times New Roman" panose="02020603050405020304" pitchFamily="18" charset="0"/>
                <a:cs typeface="Times New Roman" panose="02020603050405020304" pitchFamily="18" charset="0"/>
              </a:rPr>
            </a:br>
            <a:r>
              <a:rPr lang="en-IN" sz="6000" dirty="0">
                <a:solidFill>
                  <a:srgbClr val="002060"/>
                </a:solidFill>
                <a:latin typeface="Times New Roman" panose="02020603050405020304" pitchFamily="18" charset="0"/>
                <a:cs typeface="Times New Roman" panose="02020603050405020304" pitchFamily="18" charset="0"/>
              </a:rPr>
              <a:t>Machine </a:t>
            </a:r>
            <a:r>
              <a:rPr lang="en-IN" sz="6000" dirty="0" err="1">
                <a:solidFill>
                  <a:srgbClr val="002060"/>
                </a:solidFill>
                <a:latin typeface="Times New Roman" panose="02020603050405020304" pitchFamily="18" charset="0"/>
                <a:cs typeface="Times New Roman" panose="02020603050405020304" pitchFamily="18" charset="0"/>
              </a:rPr>
              <a:t>name:</a:t>
            </a:r>
            <a:r>
              <a:rPr lang="en-IN" sz="6000" b="1" i="0" dirty="0" err="1">
                <a:solidFill>
                  <a:srgbClr val="002060"/>
                </a:solidFill>
                <a:effectLst/>
                <a:latin typeface="Times New Roman" panose="02020603050405020304" pitchFamily="18" charset="0"/>
                <a:cs typeface="Times New Roman" panose="02020603050405020304" pitchFamily="18" charset="0"/>
              </a:rPr>
              <a:t>bathroom</a:t>
            </a:r>
            <a:r>
              <a:rPr lang="en-IN" sz="6000" b="1" i="0" dirty="0">
                <a:solidFill>
                  <a:srgbClr val="002060"/>
                </a:solidFill>
                <a:effectLst/>
                <a:latin typeface="Times New Roman" panose="02020603050405020304" pitchFamily="18" charset="0"/>
                <a:cs typeface="Times New Roman" panose="02020603050405020304" pitchFamily="18" charset="0"/>
              </a:rPr>
              <a:t> cleaner </a:t>
            </a:r>
            <a:endParaRPr lang="en-IN" sz="6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83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ite Toilet Cleaner Bottle at best price in Mumbai by M.A. Enterprise |  ID: 22751192612">
            <a:extLst>
              <a:ext uri="{FF2B5EF4-FFF2-40B4-BE49-F238E27FC236}">
                <a16:creationId xmlns:a16="http://schemas.microsoft.com/office/drawing/2014/main" id="{449E5473-20EE-E43E-EB5A-CD3F4D068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1960336"/>
            <a:ext cx="3571875" cy="4762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A69E683-7F5A-B11D-38E1-745F1368E440}"/>
              </a:ext>
            </a:extLst>
          </p:cNvPr>
          <p:cNvSpPr txBox="1"/>
          <p:nvPr/>
        </p:nvSpPr>
        <p:spPr>
          <a:xfrm>
            <a:off x="0" y="725714"/>
            <a:ext cx="10693400" cy="646331"/>
          </a:xfrm>
          <a:prstGeom prst="rect">
            <a:avLst/>
          </a:prstGeom>
          <a:noFill/>
        </p:spPr>
        <p:txBody>
          <a:bodyPr wrap="square">
            <a:spAutoFit/>
          </a:bodyPr>
          <a:lstStyle/>
          <a:p>
            <a:pPr algn="ctr"/>
            <a:r>
              <a:rPr lang="en-IN" sz="3600" b="1" i="0" dirty="0">
                <a:solidFill>
                  <a:srgbClr val="002060"/>
                </a:solidFill>
                <a:effectLst/>
                <a:latin typeface="Times New Roman" panose="02020603050405020304" pitchFamily="18" charset="0"/>
                <a:cs typeface="Times New Roman" panose="02020603050405020304" pitchFamily="18" charset="0"/>
              </a:rPr>
              <a:t>TOILET CLEANER BOTTLE ROYALTY</a:t>
            </a:r>
          </a:p>
        </p:txBody>
      </p:sp>
    </p:spTree>
    <p:extLst>
      <p:ext uri="{BB962C8B-B14F-4D97-AF65-F5344CB8AC3E}">
        <p14:creationId xmlns:p14="http://schemas.microsoft.com/office/powerpoint/2010/main" val="1407530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D815A-F6F7-8E88-416C-D04D888D2D09}"/>
              </a:ext>
            </a:extLst>
          </p:cNvPr>
          <p:cNvPicPr>
            <a:picLocks noChangeAspect="1"/>
          </p:cNvPicPr>
          <p:nvPr/>
        </p:nvPicPr>
        <p:blipFill>
          <a:blip r:embed="rId2"/>
          <a:stretch>
            <a:fillRect/>
          </a:stretch>
        </p:blipFill>
        <p:spPr>
          <a:xfrm>
            <a:off x="2641600" y="283623"/>
            <a:ext cx="5410200" cy="6989253"/>
          </a:xfrm>
          <a:prstGeom prst="rect">
            <a:avLst/>
          </a:prstGeom>
        </p:spPr>
      </p:pic>
    </p:spTree>
    <p:extLst>
      <p:ext uri="{BB962C8B-B14F-4D97-AF65-F5344CB8AC3E}">
        <p14:creationId xmlns:p14="http://schemas.microsoft.com/office/powerpoint/2010/main" val="3687459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FF93BE-32BE-7820-34D1-061E360D73D9}"/>
              </a:ext>
            </a:extLst>
          </p:cNvPr>
          <p:cNvPicPr>
            <a:picLocks noChangeAspect="1"/>
          </p:cNvPicPr>
          <p:nvPr/>
        </p:nvPicPr>
        <p:blipFill>
          <a:blip r:embed="rId2">
            <a:extLst>
              <a:ext uri="{28A0092B-C50C-407E-A947-70E740481C1C}">
                <a14:useLocalDpi xmlns:a14="http://schemas.microsoft.com/office/drawing/2010/main" val="0"/>
              </a:ext>
            </a:extLst>
          </a:blip>
          <a:srcRect t="24790" b="27815"/>
          <a:stretch/>
        </p:blipFill>
        <p:spPr>
          <a:xfrm>
            <a:off x="1005732" y="1035050"/>
            <a:ext cx="8681936" cy="5486400"/>
          </a:xfrm>
          <a:prstGeom prst="rect">
            <a:avLst/>
          </a:prstGeom>
        </p:spPr>
      </p:pic>
    </p:spTree>
    <p:extLst>
      <p:ext uri="{BB962C8B-B14F-4D97-AF65-F5344CB8AC3E}">
        <p14:creationId xmlns:p14="http://schemas.microsoft.com/office/powerpoint/2010/main" val="649780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9C867-3C30-C2C5-130B-AA5C42B902B5}"/>
              </a:ext>
            </a:extLst>
          </p:cNvPr>
          <p:cNvSpPr txBox="1"/>
          <p:nvPr/>
        </p:nvSpPr>
        <p:spPr>
          <a:xfrm>
            <a:off x="1079500" y="958850"/>
            <a:ext cx="9283311" cy="923330"/>
          </a:xfrm>
          <a:prstGeom prst="rect">
            <a:avLst/>
          </a:prstGeom>
          <a:noFill/>
        </p:spPr>
        <p:txBody>
          <a:bodyPr wrap="none" rtlCol="0">
            <a:spAutoFit/>
          </a:bodyPr>
          <a:lstStyle/>
          <a:p>
            <a:r>
              <a:rPr lang="en-IN" sz="5400" b="1" dirty="0">
                <a:latin typeface="Times New Roman" panose="02020603050405020304" pitchFamily="18" charset="0"/>
                <a:cs typeface="Times New Roman" panose="02020603050405020304" pitchFamily="18" charset="0"/>
              </a:rPr>
              <a:t>WE the Priceless brains Team </a:t>
            </a:r>
          </a:p>
        </p:txBody>
      </p:sp>
      <p:pic>
        <p:nvPicPr>
          <p:cNvPr id="1026" name="Picture 2">
            <a:extLst>
              <a:ext uri="{FF2B5EF4-FFF2-40B4-BE49-F238E27FC236}">
                <a16:creationId xmlns:a16="http://schemas.microsoft.com/office/drawing/2014/main" id="{3DCEB4C3-6B0B-1698-09F7-FB6A40C52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593744" y="273406"/>
            <a:ext cx="3733800" cy="830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560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ED01FC-8C9B-12C4-EB54-773191AC2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513012" y="471488"/>
            <a:ext cx="5667375" cy="7556500"/>
          </a:xfrm>
          <a:prstGeom prst="rect">
            <a:avLst/>
          </a:prstGeom>
        </p:spPr>
      </p:pic>
    </p:spTree>
    <p:extLst>
      <p:ext uri="{BB962C8B-B14F-4D97-AF65-F5344CB8AC3E}">
        <p14:creationId xmlns:p14="http://schemas.microsoft.com/office/powerpoint/2010/main" val="1381857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19942-0993-09B6-8890-DAE464329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513012" y="166688"/>
            <a:ext cx="5667375" cy="7556500"/>
          </a:xfrm>
          <a:prstGeom prst="rect">
            <a:avLst/>
          </a:prstGeom>
        </p:spPr>
      </p:pic>
    </p:spTree>
    <p:extLst>
      <p:ext uri="{BB962C8B-B14F-4D97-AF65-F5344CB8AC3E}">
        <p14:creationId xmlns:p14="http://schemas.microsoft.com/office/powerpoint/2010/main" val="2383692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BCBC23-832D-AC4A-262A-34A4373C9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222468" y="0"/>
            <a:ext cx="4248464" cy="7556500"/>
          </a:xfrm>
          <a:prstGeom prst="rect">
            <a:avLst/>
          </a:prstGeom>
        </p:spPr>
      </p:pic>
    </p:spTree>
    <p:extLst>
      <p:ext uri="{BB962C8B-B14F-4D97-AF65-F5344CB8AC3E}">
        <p14:creationId xmlns:p14="http://schemas.microsoft.com/office/powerpoint/2010/main" val="1674384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799DD-F0D7-6BEE-2CD9-FC679327C9C1}"/>
              </a:ext>
            </a:extLst>
          </p:cNvPr>
          <p:cNvPicPr>
            <a:picLocks noChangeAspect="1"/>
          </p:cNvPicPr>
          <p:nvPr/>
        </p:nvPicPr>
        <p:blipFill>
          <a:blip r:embed="rId2">
            <a:extLst>
              <a:ext uri="{28A0092B-C50C-407E-A947-70E740481C1C}">
                <a14:useLocalDpi xmlns:a14="http://schemas.microsoft.com/office/drawing/2010/main" val="0"/>
              </a:ext>
            </a:extLst>
          </a:blip>
          <a:srcRect t="23782" b="33866"/>
          <a:stretch/>
        </p:blipFill>
        <p:spPr>
          <a:xfrm>
            <a:off x="1705159" y="1035050"/>
            <a:ext cx="7283081" cy="5486400"/>
          </a:xfrm>
          <a:prstGeom prst="rect">
            <a:avLst/>
          </a:prstGeom>
        </p:spPr>
      </p:pic>
    </p:spTree>
    <p:extLst>
      <p:ext uri="{BB962C8B-B14F-4D97-AF65-F5344CB8AC3E}">
        <p14:creationId xmlns:p14="http://schemas.microsoft.com/office/powerpoint/2010/main" val="303099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4D1E38-C773-7D60-1720-623A64224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222468" y="0"/>
            <a:ext cx="4248464" cy="7556500"/>
          </a:xfrm>
          <a:prstGeom prst="rect">
            <a:avLst/>
          </a:prstGeom>
        </p:spPr>
      </p:pic>
    </p:spTree>
    <p:extLst>
      <p:ext uri="{BB962C8B-B14F-4D97-AF65-F5344CB8AC3E}">
        <p14:creationId xmlns:p14="http://schemas.microsoft.com/office/powerpoint/2010/main" val="676286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FEDD7-6D16-CC0D-550F-927D44222068}"/>
              </a:ext>
            </a:extLst>
          </p:cNvPr>
          <p:cNvSpPr txBox="1"/>
          <p:nvPr/>
        </p:nvSpPr>
        <p:spPr>
          <a:xfrm>
            <a:off x="393700" y="425450"/>
            <a:ext cx="6404317" cy="646331"/>
          </a:xfrm>
          <a:prstGeom prst="rect">
            <a:avLst/>
          </a:prstGeom>
          <a:noFill/>
        </p:spPr>
        <p:txBody>
          <a:bodyPr wrap="none" rtlCol="0">
            <a:spAutoFit/>
          </a:bodyPr>
          <a:lstStyle/>
          <a:p>
            <a:r>
              <a:rPr lang="en-IN" sz="3600" b="1" i="1" u="sng" dirty="0">
                <a:latin typeface="Times New Roman" panose="02020603050405020304" pitchFamily="18" charset="0"/>
                <a:cs typeface="Times New Roman" panose="02020603050405020304" pitchFamily="18" charset="0"/>
              </a:rPr>
              <a:t>Tricks to crack the hackathons </a:t>
            </a:r>
          </a:p>
        </p:txBody>
      </p:sp>
      <p:sp>
        <p:nvSpPr>
          <p:cNvPr id="4" name="TextBox 3">
            <a:extLst>
              <a:ext uri="{FF2B5EF4-FFF2-40B4-BE49-F238E27FC236}">
                <a16:creationId xmlns:a16="http://schemas.microsoft.com/office/drawing/2014/main" id="{5E0F9A4F-1B40-3749-94EC-B071032E33FE}"/>
              </a:ext>
            </a:extLst>
          </p:cNvPr>
          <p:cNvSpPr txBox="1"/>
          <p:nvPr/>
        </p:nvSpPr>
        <p:spPr>
          <a:xfrm>
            <a:off x="393700" y="2025650"/>
            <a:ext cx="6404316" cy="4524315"/>
          </a:xfrm>
          <a:prstGeom prst="rect">
            <a:avLst/>
          </a:prstGeom>
          <a:noFill/>
        </p:spPr>
        <p:txBody>
          <a:bodyPr wrap="square" rtlCol="0">
            <a:spAutoFit/>
          </a:bodyPr>
          <a:lstStyle/>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Content Delivery in PowerPoint   slides and flow </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The demonstration Video and about the video </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Poster about the project </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In English presentation</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Use ChatGPT  but check plagiarism  for the content </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Working prototype</a:t>
            </a:r>
          </a:p>
        </p:txBody>
      </p:sp>
      <p:pic>
        <p:nvPicPr>
          <p:cNvPr id="2050" name="Picture 2" descr="ChallengeRocket - Hungry for new #hacking marathons? 🤔 💥Then take a look  at a #review of some cool hacks #supported by us. Come by to different ends  of the world and take">
            <a:extLst>
              <a:ext uri="{FF2B5EF4-FFF2-40B4-BE49-F238E27FC236}">
                <a16:creationId xmlns:a16="http://schemas.microsoft.com/office/drawing/2014/main" id="{FD7F7602-2EF0-6FDE-4695-B8AB0C9C1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717" y="425450"/>
            <a:ext cx="3609975" cy="2402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767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1" name="Group 135"/>
          <p:cNvGrpSpPr/>
          <p:nvPr/>
        </p:nvGrpSpPr>
        <p:grpSpPr>
          <a:xfrm>
            <a:off x="7841672" y="2653853"/>
            <a:ext cx="2337242" cy="1822888"/>
            <a:chOff x="0" y="0"/>
            <a:chExt cx="2664788" cy="2078350"/>
          </a:xfrm>
        </p:grpSpPr>
        <p:grpSp>
          <p:nvGrpSpPr>
            <p:cNvPr id="179" name="Graphic 166"/>
            <p:cNvGrpSpPr/>
            <p:nvPr/>
          </p:nvGrpSpPr>
          <p:grpSpPr>
            <a:xfrm>
              <a:off x="138385" y="244213"/>
              <a:ext cx="1989706" cy="458728"/>
              <a:chOff x="0" y="0"/>
              <a:chExt cx="1989704" cy="458727"/>
            </a:xfrm>
          </p:grpSpPr>
          <p:sp>
            <p:nvSpPr>
              <p:cNvPr id="159" name="Freeform: Shape 339"/>
              <p:cNvSpPr/>
              <p:nvPr/>
            </p:nvSpPr>
            <p:spPr>
              <a:xfrm rot="10800000">
                <a:off x="7410" y="179940"/>
                <a:ext cx="1924727" cy="117749"/>
              </a:xfrm>
              <a:custGeom>
                <a:avLst/>
                <a:gdLst/>
                <a:ahLst/>
                <a:cxnLst>
                  <a:cxn ang="0">
                    <a:pos x="wd2" y="hd2"/>
                  </a:cxn>
                  <a:cxn ang="5400000">
                    <a:pos x="wd2" y="hd2"/>
                  </a:cxn>
                  <a:cxn ang="10800000">
                    <a:pos x="wd2" y="hd2"/>
                  </a:cxn>
                  <a:cxn ang="16200000">
                    <a:pos x="wd2" y="hd2"/>
                  </a:cxn>
                </a:cxnLst>
                <a:rect l="0" t="0" r="r" b="b"/>
                <a:pathLst>
                  <a:path w="21600" h="21600" extrusionOk="0">
                    <a:moveTo>
                      <a:pt x="9297" y="0"/>
                    </a:moveTo>
                    <a:lnTo>
                      <a:pt x="11323" y="0"/>
                    </a:lnTo>
                    <a:lnTo>
                      <a:pt x="11804" y="8576"/>
                    </a:lnTo>
                    <a:lnTo>
                      <a:pt x="13515" y="8576"/>
                    </a:lnTo>
                    <a:lnTo>
                      <a:pt x="13931" y="1165"/>
                    </a:lnTo>
                    <a:lnTo>
                      <a:pt x="21600" y="1165"/>
                    </a:lnTo>
                    <a:lnTo>
                      <a:pt x="21600" y="1906"/>
                    </a:lnTo>
                    <a:lnTo>
                      <a:pt x="13949" y="1906"/>
                    </a:lnTo>
                    <a:lnTo>
                      <a:pt x="13533" y="9318"/>
                    </a:lnTo>
                    <a:lnTo>
                      <a:pt x="11786" y="9318"/>
                    </a:lnTo>
                    <a:lnTo>
                      <a:pt x="11305" y="741"/>
                    </a:lnTo>
                    <a:lnTo>
                      <a:pt x="9315" y="741"/>
                    </a:lnTo>
                    <a:lnTo>
                      <a:pt x="8887" y="12600"/>
                    </a:lnTo>
                    <a:lnTo>
                      <a:pt x="6552" y="12600"/>
                    </a:lnTo>
                    <a:lnTo>
                      <a:pt x="6012" y="847"/>
                    </a:lnTo>
                    <a:lnTo>
                      <a:pt x="2323" y="847"/>
                    </a:lnTo>
                    <a:lnTo>
                      <a:pt x="30" y="21600"/>
                    </a:lnTo>
                    <a:lnTo>
                      <a:pt x="0" y="21071"/>
                    </a:lnTo>
                    <a:lnTo>
                      <a:pt x="2305" y="106"/>
                    </a:lnTo>
                    <a:lnTo>
                      <a:pt x="6030" y="106"/>
                    </a:lnTo>
                    <a:lnTo>
                      <a:pt x="6576" y="11859"/>
                    </a:lnTo>
                    <a:lnTo>
                      <a:pt x="8869" y="11859"/>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0" name="Freeform: Shape 340"/>
              <p:cNvSpPr/>
              <p:nvPr/>
            </p:nvSpPr>
            <p:spPr>
              <a:xfrm rot="10800000">
                <a:off x="0" y="280950"/>
                <a:ext cx="14822" cy="161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71" y="0"/>
                      <a:pt x="21600" y="4629"/>
                      <a:pt x="21600" y="10800"/>
                    </a:cubicBezTo>
                    <a:cubicBezTo>
                      <a:pt x="21600" y="16971"/>
                      <a:pt x="16971" y="21600"/>
                      <a:pt x="10800" y="21600"/>
                    </a:cubicBezTo>
                    <a:cubicBezTo>
                      <a:pt x="4629" y="21600"/>
                      <a:pt x="0" y="16971"/>
                      <a:pt x="0" y="10800"/>
                    </a:cubicBezTo>
                    <a:cubicBezTo>
                      <a:pt x="0" y="4629"/>
                      <a:pt x="462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1" name="Freeform: Shape 341"/>
              <p:cNvSpPr/>
              <p:nvPr/>
            </p:nvSpPr>
            <p:spPr>
              <a:xfrm rot="10800000">
                <a:off x="1923270" y="173736"/>
                <a:ext cx="14558" cy="15874"/>
              </a:xfrm>
              <a:custGeom>
                <a:avLst/>
                <a:gdLst/>
                <a:ahLst/>
                <a:cxnLst>
                  <a:cxn ang="0">
                    <a:pos x="wd2" y="hd2"/>
                  </a:cxn>
                  <a:cxn ang="5400000">
                    <a:pos x="wd2" y="hd2"/>
                  </a:cxn>
                  <a:cxn ang="10800000">
                    <a:pos x="wd2" y="hd2"/>
                  </a:cxn>
                  <a:cxn ang="16200000">
                    <a:pos x="wd2" y="hd2"/>
                  </a:cxn>
                </a:cxnLst>
                <a:rect l="0" t="0" r="r" b="b"/>
                <a:pathLst>
                  <a:path w="19800" h="19800" extrusionOk="0">
                    <a:moveTo>
                      <a:pt x="2700" y="2700"/>
                    </a:moveTo>
                    <a:cubicBezTo>
                      <a:pt x="-900" y="6300"/>
                      <a:pt x="-900" y="12780"/>
                      <a:pt x="2700" y="17100"/>
                    </a:cubicBezTo>
                    <a:cubicBezTo>
                      <a:pt x="6300" y="20700"/>
                      <a:pt x="12780" y="20700"/>
                      <a:pt x="17100" y="17100"/>
                    </a:cubicBezTo>
                    <a:cubicBezTo>
                      <a:pt x="20700" y="13500"/>
                      <a:pt x="20700" y="7020"/>
                      <a:pt x="17100" y="2700"/>
                    </a:cubicBezTo>
                    <a:cubicBezTo>
                      <a:pt x="12780" y="-900"/>
                      <a:pt x="6300" y="-900"/>
                      <a:pt x="27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2" name="Freeform: Shape 342"/>
              <p:cNvSpPr/>
              <p:nvPr/>
            </p:nvSpPr>
            <p:spPr>
              <a:xfrm rot="10800000">
                <a:off x="430893" y="375033"/>
                <a:ext cx="1413901" cy="779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01" y="0"/>
                    </a:lnTo>
                    <a:lnTo>
                      <a:pt x="1828" y="20320"/>
                    </a:lnTo>
                    <a:lnTo>
                      <a:pt x="6850" y="20320"/>
                    </a:lnTo>
                    <a:lnTo>
                      <a:pt x="7424" y="2400"/>
                    </a:lnTo>
                    <a:lnTo>
                      <a:pt x="10844" y="2400"/>
                    </a:lnTo>
                    <a:lnTo>
                      <a:pt x="11346" y="20480"/>
                    </a:lnTo>
                    <a:lnTo>
                      <a:pt x="14055" y="20480"/>
                    </a:lnTo>
                    <a:lnTo>
                      <a:pt x="14710" y="7520"/>
                    </a:lnTo>
                    <a:lnTo>
                      <a:pt x="17088" y="7520"/>
                    </a:lnTo>
                    <a:lnTo>
                      <a:pt x="17654" y="18560"/>
                    </a:lnTo>
                    <a:lnTo>
                      <a:pt x="21600" y="18560"/>
                    </a:lnTo>
                    <a:lnTo>
                      <a:pt x="21600" y="19840"/>
                    </a:lnTo>
                    <a:lnTo>
                      <a:pt x="17629" y="19840"/>
                    </a:lnTo>
                    <a:lnTo>
                      <a:pt x="17063" y="8640"/>
                    </a:lnTo>
                    <a:lnTo>
                      <a:pt x="14734" y="8640"/>
                    </a:lnTo>
                    <a:lnTo>
                      <a:pt x="14079" y="21600"/>
                    </a:lnTo>
                    <a:lnTo>
                      <a:pt x="11322" y="21600"/>
                    </a:lnTo>
                    <a:lnTo>
                      <a:pt x="10820" y="3680"/>
                    </a:lnTo>
                    <a:lnTo>
                      <a:pt x="7456" y="3680"/>
                    </a:lnTo>
                    <a:lnTo>
                      <a:pt x="6874" y="21440"/>
                    </a:lnTo>
                    <a:lnTo>
                      <a:pt x="1803" y="21440"/>
                    </a:lnTo>
                    <a:lnTo>
                      <a:pt x="776" y="1280"/>
                    </a:lnTo>
                    <a:lnTo>
                      <a:pt x="0" y="1280"/>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3" name="Freeform: Shape 343"/>
              <p:cNvSpPr/>
              <p:nvPr/>
            </p:nvSpPr>
            <p:spPr>
              <a:xfrm rot="10800000">
                <a:off x="423482" y="375610"/>
                <a:ext cx="14822"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71" y="0"/>
                      <a:pt x="21600" y="4629"/>
                      <a:pt x="21600" y="10800"/>
                    </a:cubicBezTo>
                    <a:cubicBezTo>
                      <a:pt x="21600" y="16971"/>
                      <a:pt x="16971" y="21600"/>
                      <a:pt x="10800" y="21600"/>
                    </a:cubicBezTo>
                    <a:cubicBezTo>
                      <a:pt x="4629" y="21600"/>
                      <a:pt x="0" y="16971"/>
                      <a:pt x="0" y="10800"/>
                    </a:cubicBezTo>
                    <a:cubicBezTo>
                      <a:pt x="0" y="5400"/>
                      <a:pt x="462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4" name="Freeform: Shape 344"/>
              <p:cNvSpPr/>
              <p:nvPr/>
            </p:nvSpPr>
            <p:spPr>
              <a:xfrm rot="10800000">
                <a:off x="1836853" y="442565"/>
                <a:ext cx="14823"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971"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5" name="Freeform: Shape 345"/>
              <p:cNvSpPr/>
              <p:nvPr/>
            </p:nvSpPr>
            <p:spPr>
              <a:xfrm rot="10800000">
                <a:off x="275263" y="235351"/>
                <a:ext cx="370019" cy="55412"/>
              </a:xfrm>
              <a:custGeom>
                <a:avLst/>
                <a:gdLst/>
                <a:ahLst/>
                <a:cxnLst>
                  <a:cxn ang="0">
                    <a:pos x="wd2" y="hd2"/>
                  </a:cxn>
                  <a:cxn ang="5400000">
                    <a:pos x="wd2" y="hd2"/>
                  </a:cxn>
                  <a:cxn ang="10800000">
                    <a:pos x="wd2" y="hd2"/>
                  </a:cxn>
                  <a:cxn ang="16200000">
                    <a:pos x="wd2" y="hd2"/>
                  </a:cxn>
                </a:cxnLst>
                <a:rect l="0" t="0" r="r" b="b"/>
                <a:pathLst>
                  <a:path w="21600" h="21600" extrusionOk="0">
                    <a:moveTo>
                      <a:pt x="21446" y="0"/>
                    </a:moveTo>
                    <a:lnTo>
                      <a:pt x="21600" y="1125"/>
                    </a:lnTo>
                    <a:lnTo>
                      <a:pt x="15080" y="21600"/>
                    </a:lnTo>
                    <a:lnTo>
                      <a:pt x="0" y="21600"/>
                    </a:lnTo>
                    <a:lnTo>
                      <a:pt x="0" y="20025"/>
                    </a:lnTo>
                    <a:lnTo>
                      <a:pt x="14987" y="20025"/>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6" name="Freeform: Shape 346"/>
              <p:cNvSpPr/>
              <p:nvPr/>
            </p:nvSpPr>
            <p:spPr>
              <a:xfrm rot="10800000">
                <a:off x="637340" y="229002"/>
                <a:ext cx="14823"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2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7" name="Freeform: Shape 347"/>
              <p:cNvSpPr/>
              <p:nvPr/>
            </p:nvSpPr>
            <p:spPr>
              <a:xfrm rot="10800000">
                <a:off x="995712" y="6781"/>
                <a:ext cx="408131" cy="290331"/>
              </a:xfrm>
              <a:custGeom>
                <a:avLst/>
                <a:gdLst/>
                <a:ahLst/>
                <a:cxnLst>
                  <a:cxn ang="0">
                    <a:pos x="wd2" y="hd2"/>
                  </a:cxn>
                  <a:cxn ang="5400000">
                    <a:pos x="wd2" y="hd2"/>
                  </a:cxn>
                  <a:cxn ang="10800000">
                    <a:pos x="wd2" y="hd2"/>
                  </a:cxn>
                  <a:cxn ang="16200000">
                    <a:pos x="wd2" y="hd2"/>
                  </a:cxn>
                </a:cxnLst>
                <a:rect l="0" t="0" r="r" b="b"/>
                <a:pathLst>
                  <a:path w="21600" h="21600" extrusionOk="0">
                    <a:moveTo>
                      <a:pt x="21460" y="0"/>
                    </a:moveTo>
                    <a:lnTo>
                      <a:pt x="21600" y="215"/>
                    </a:lnTo>
                    <a:lnTo>
                      <a:pt x="16053" y="8717"/>
                    </a:lnTo>
                    <a:lnTo>
                      <a:pt x="7452" y="8717"/>
                    </a:lnTo>
                    <a:lnTo>
                      <a:pt x="168" y="21600"/>
                    </a:lnTo>
                    <a:lnTo>
                      <a:pt x="0" y="21385"/>
                    </a:lnTo>
                    <a:lnTo>
                      <a:pt x="7368" y="8374"/>
                    </a:lnTo>
                    <a:lnTo>
                      <a:pt x="15969" y="8374"/>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8" name="Freeform: Shape 348"/>
              <p:cNvSpPr/>
              <p:nvPr/>
            </p:nvSpPr>
            <p:spPr>
              <a:xfrm rot="10800000">
                <a:off x="1394447" y="-1"/>
                <a:ext cx="14558" cy="16307"/>
              </a:xfrm>
              <a:custGeom>
                <a:avLst/>
                <a:gdLst/>
                <a:ahLst/>
                <a:cxnLst>
                  <a:cxn ang="0">
                    <a:pos x="wd2" y="hd2"/>
                  </a:cxn>
                  <a:cxn ang="5400000">
                    <a:pos x="wd2" y="hd2"/>
                  </a:cxn>
                  <a:cxn ang="10800000">
                    <a:pos x="wd2" y="hd2"/>
                  </a:cxn>
                  <a:cxn ang="16200000">
                    <a:pos x="wd2" y="hd2"/>
                  </a:cxn>
                </a:cxnLst>
                <a:rect l="0" t="0" r="r" b="b"/>
                <a:pathLst>
                  <a:path w="19800" h="19684" extrusionOk="0">
                    <a:moveTo>
                      <a:pt x="2700" y="3136"/>
                    </a:moveTo>
                    <a:cubicBezTo>
                      <a:pt x="-900" y="6619"/>
                      <a:pt x="-900" y="12891"/>
                      <a:pt x="2700" y="17071"/>
                    </a:cubicBezTo>
                    <a:cubicBezTo>
                      <a:pt x="6300" y="20555"/>
                      <a:pt x="12780" y="20555"/>
                      <a:pt x="17100" y="17071"/>
                    </a:cubicBezTo>
                    <a:cubicBezTo>
                      <a:pt x="20700" y="13587"/>
                      <a:pt x="20700" y="7316"/>
                      <a:pt x="17100" y="3136"/>
                    </a:cubicBezTo>
                    <a:cubicBezTo>
                      <a:pt x="12780" y="-1045"/>
                      <a:pt x="6300" y="-1045"/>
                      <a:pt x="2700" y="3136"/>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69" name="Freeform: Shape 349"/>
              <p:cNvSpPr/>
              <p:nvPr/>
            </p:nvSpPr>
            <p:spPr>
              <a:xfrm rot="10800000">
                <a:off x="1430310" y="43721"/>
                <a:ext cx="553704" cy="252814"/>
              </a:xfrm>
              <a:custGeom>
                <a:avLst/>
                <a:gdLst/>
                <a:ahLst/>
                <a:cxnLst>
                  <a:cxn ang="0">
                    <a:pos x="wd2" y="hd2"/>
                  </a:cxn>
                  <a:cxn ang="5400000">
                    <a:pos x="wd2" y="hd2"/>
                  </a:cxn>
                  <a:cxn ang="10800000">
                    <a:pos x="wd2" y="hd2"/>
                  </a:cxn>
                  <a:cxn ang="16200000">
                    <a:pos x="wd2" y="hd2"/>
                  </a:cxn>
                </a:cxnLst>
                <a:rect l="0" t="0" r="r" b="b"/>
                <a:pathLst>
                  <a:path w="21600" h="21600" extrusionOk="0">
                    <a:moveTo>
                      <a:pt x="21497" y="0"/>
                    </a:moveTo>
                    <a:lnTo>
                      <a:pt x="21600" y="247"/>
                    </a:lnTo>
                    <a:lnTo>
                      <a:pt x="19618" y="4981"/>
                    </a:lnTo>
                    <a:lnTo>
                      <a:pt x="13856" y="4981"/>
                    </a:lnTo>
                    <a:lnTo>
                      <a:pt x="10180" y="13759"/>
                    </a:lnTo>
                    <a:lnTo>
                      <a:pt x="6484" y="13759"/>
                    </a:lnTo>
                    <a:lnTo>
                      <a:pt x="103" y="21600"/>
                    </a:lnTo>
                    <a:lnTo>
                      <a:pt x="0" y="21353"/>
                    </a:lnTo>
                    <a:lnTo>
                      <a:pt x="6422" y="13414"/>
                    </a:lnTo>
                    <a:lnTo>
                      <a:pt x="10098" y="13414"/>
                    </a:lnTo>
                    <a:lnTo>
                      <a:pt x="13794" y="4586"/>
                    </a:lnTo>
                    <a:lnTo>
                      <a:pt x="19556" y="4586"/>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70" name="Freeform: Shape 350"/>
              <p:cNvSpPr/>
              <p:nvPr/>
            </p:nvSpPr>
            <p:spPr>
              <a:xfrm rot="10800000">
                <a:off x="1975147" y="37517"/>
                <a:ext cx="14558" cy="15874"/>
              </a:xfrm>
              <a:custGeom>
                <a:avLst/>
                <a:gdLst/>
                <a:ahLst/>
                <a:cxnLst>
                  <a:cxn ang="0">
                    <a:pos x="wd2" y="hd2"/>
                  </a:cxn>
                  <a:cxn ang="5400000">
                    <a:pos x="wd2" y="hd2"/>
                  </a:cxn>
                  <a:cxn ang="10800000">
                    <a:pos x="wd2" y="hd2"/>
                  </a:cxn>
                  <a:cxn ang="16200000">
                    <a:pos x="wd2" y="hd2"/>
                  </a:cxn>
                </a:cxnLst>
                <a:rect l="0" t="0" r="r" b="b"/>
                <a:pathLst>
                  <a:path w="19800" h="19800" extrusionOk="0">
                    <a:moveTo>
                      <a:pt x="2700" y="2700"/>
                    </a:moveTo>
                    <a:cubicBezTo>
                      <a:pt x="-900" y="6300"/>
                      <a:pt x="-900" y="12780"/>
                      <a:pt x="2700" y="17100"/>
                    </a:cubicBezTo>
                    <a:cubicBezTo>
                      <a:pt x="6300" y="20700"/>
                      <a:pt x="12780" y="20700"/>
                      <a:pt x="17100" y="17100"/>
                    </a:cubicBezTo>
                    <a:cubicBezTo>
                      <a:pt x="20700" y="13500"/>
                      <a:pt x="20700" y="7020"/>
                      <a:pt x="17100" y="2700"/>
                    </a:cubicBezTo>
                    <a:cubicBezTo>
                      <a:pt x="12780" y="-900"/>
                      <a:pt x="6300" y="-900"/>
                      <a:pt x="27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71" name="Freeform: Shape 351"/>
              <p:cNvSpPr/>
              <p:nvPr/>
            </p:nvSpPr>
            <p:spPr>
              <a:xfrm rot="10800000">
                <a:off x="190037" y="288454"/>
                <a:ext cx="592347" cy="80231"/>
              </a:xfrm>
              <a:custGeom>
                <a:avLst/>
                <a:gdLst/>
                <a:ahLst/>
                <a:cxnLst>
                  <a:cxn ang="0">
                    <a:pos x="wd2" y="hd2"/>
                  </a:cxn>
                  <a:cxn ang="5400000">
                    <a:pos x="wd2" y="hd2"/>
                  </a:cxn>
                  <a:cxn ang="10800000">
                    <a:pos x="wd2" y="hd2"/>
                  </a:cxn>
                  <a:cxn ang="16200000">
                    <a:pos x="wd2" y="hd2"/>
                  </a:cxn>
                </a:cxnLst>
                <a:rect l="0" t="0" r="r" b="b"/>
                <a:pathLst>
                  <a:path w="21600" h="21600" extrusionOk="0">
                    <a:moveTo>
                      <a:pt x="97" y="0"/>
                    </a:moveTo>
                    <a:lnTo>
                      <a:pt x="869" y="6216"/>
                    </a:lnTo>
                    <a:lnTo>
                      <a:pt x="17469" y="6216"/>
                    </a:lnTo>
                    <a:lnTo>
                      <a:pt x="21600" y="20823"/>
                    </a:lnTo>
                    <a:lnTo>
                      <a:pt x="21503" y="21600"/>
                    </a:lnTo>
                    <a:lnTo>
                      <a:pt x="17411" y="7304"/>
                    </a:lnTo>
                    <a:lnTo>
                      <a:pt x="811" y="7304"/>
                    </a:lnTo>
                    <a:lnTo>
                      <a:pt x="0" y="932"/>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72" name="Freeform: Shape 352"/>
              <p:cNvSpPr/>
              <p:nvPr/>
            </p:nvSpPr>
            <p:spPr>
              <a:xfrm rot="10800000">
                <a:off x="773516" y="358439"/>
                <a:ext cx="14559" cy="15874"/>
              </a:xfrm>
              <a:custGeom>
                <a:avLst/>
                <a:gdLst/>
                <a:ahLst/>
                <a:cxnLst>
                  <a:cxn ang="0">
                    <a:pos x="wd2" y="hd2"/>
                  </a:cxn>
                  <a:cxn ang="5400000">
                    <a:pos x="wd2" y="hd2"/>
                  </a:cxn>
                  <a:cxn ang="10800000">
                    <a:pos x="wd2" y="hd2"/>
                  </a:cxn>
                  <a:cxn ang="16200000">
                    <a:pos x="wd2" y="hd2"/>
                  </a:cxn>
                </a:cxnLst>
                <a:rect l="0" t="0" r="r" b="b"/>
                <a:pathLst>
                  <a:path w="19800" h="19800" extrusionOk="0">
                    <a:moveTo>
                      <a:pt x="17100" y="2700"/>
                    </a:moveTo>
                    <a:cubicBezTo>
                      <a:pt x="13500" y="-900"/>
                      <a:pt x="7020" y="-900"/>
                      <a:pt x="2700" y="2700"/>
                    </a:cubicBezTo>
                    <a:cubicBezTo>
                      <a:pt x="-900" y="6300"/>
                      <a:pt x="-900" y="12780"/>
                      <a:pt x="2700" y="17100"/>
                    </a:cubicBezTo>
                    <a:cubicBezTo>
                      <a:pt x="6300" y="20700"/>
                      <a:pt x="12780" y="20700"/>
                      <a:pt x="17100" y="17100"/>
                    </a:cubicBezTo>
                    <a:cubicBezTo>
                      <a:pt x="20700" y="12780"/>
                      <a:pt x="20700" y="6300"/>
                      <a:pt x="171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73" name="Freeform: Shape 353"/>
              <p:cNvSpPr/>
              <p:nvPr/>
            </p:nvSpPr>
            <p:spPr>
              <a:xfrm rot="10800000">
                <a:off x="1191572" y="230156"/>
                <a:ext cx="321318" cy="11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81" y="0"/>
                    </a:lnTo>
                    <a:lnTo>
                      <a:pt x="21600" y="21035"/>
                    </a:lnTo>
                    <a:lnTo>
                      <a:pt x="21422" y="21600"/>
                    </a:lnTo>
                    <a:lnTo>
                      <a:pt x="14874" y="792"/>
                    </a:lnTo>
                    <a:lnTo>
                      <a:pt x="0" y="792"/>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74" name="Freeform: Shape 354"/>
              <p:cNvSpPr/>
              <p:nvPr/>
            </p:nvSpPr>
            <p:spPr>
              <a:xfrm rot="10800000">
                <a:off x="1510243" y="330011"/>
                <a:ext cx="14822"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971"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75" name="Freeform: Shape 355"/>
              <p:cNvSpPr/>
              <p:nvPr/>
            </p:nvSpPr>
            <p:spPr>
              <a:xfrm rot="10800000">
                <a:off x="1359377" y="204760"/>
                <a:ext cx="193215" cy="53103"/>
              </a:xfrm>
              <a:custGeom>
                <a:avLst/>
                <a:gdLst/>
                <a:ahLst/>
                <a:cxnLst>
                  <a:cxn ang="0">
                    <a:pos x="wd2" y="hd2"/>
                  </a:cxn>
                  <a:cxn ang="5400000">
                    <a:pos x="wd2" y="hd2"/>
                  </a:cxn>
                  <a:cxn ang="10800000">
                    <a:pos x="wd2" y="hd2"/>
                  </a:cxn>
                  <a:cxn ang="16200000">
                    <a:pos x="wd2" y="hd2"/>
                  </a:cxn>
                </a:cxnLst>
                <a:rect l="0" t="0" r="r" b="b"/>
                <a:pathLst>
                  <a:path w="21600" h="21600" extrusionOk="0">
                    <a:moveTo>
                      <a:pt x="21245" y="0"/>
                    </a:moveTo>
                    <a:lnTo>
                      <a:pt x="21600" y="1409"/>
                    </a:lnTo>
                    <a:lnTo>
                      <a:pt x="16452" y="21600"/>
                    </a:lnTo>
                    <a:lnTo>
                      <a:pt x="0" y="21600"/>
                    </a:lnTo>
                    <a:lnTo>
                      <a:pt x="0" y="19956"/>
                    </a:lnTo>
                    <a:lnTo>
                      <a:pt x="16274" y="19956"/>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76" name="Freeform: Shape 356"/>
              <p:cNvSpPr/>
              <p:nvPr/>
            </p:nvSpPr>
            <p:spPr>
              <a:xfrm rot="10800000">
                <a:off x="1544650" y="198410"/>
                <a:ext cx="14823"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0828" y="4629"/>
                      <a:pt x="162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77" name="Freeform: Shape 357"/>
              <p:cNvSpPr/>
              <p:nvPr/>
            </p:nvSpPr>
            <p:spPr>
              <a:xfrm rot="10800000">
                <a:off x="836906" y="328857"/>
                <a:ext cx="445186" cy="114286"/>
              </a:xfrm>
              <a:custGeom>
                <a:avLst/>
                <a:gdLst/>
                <a:ahLst/>
                <a:cxnLst>
                  <a:cxn ang="0">
                    <a:pos x="wd2" y="hd2"/>
                  </a:cxn>
                  <a:cxn ang="5400000">
                    <a:pos x="wd2" y="hd2"/>
                  </a:cxn>
                  <a:cxn ang="10800000">
                    <a:pos x="wd2" y="hd2"/>
                  </a:cxn>
                  <a:cxn ang="16200000">
                    <a:pos x="wd2" y="hd2"/>
                  </a:cxn>
                </a:cxnLst>
                <a:rect l="0" t="0" r="r" b="b"/>
                <a:pathLst>
                  <a:path w="21600" h="21600" extrusionOk="0">
                    <a:moveTo>
                      <a:pt x="128" y="0"/>
                    </a:moveTo>
                    <a:lnTo>
                      <a:pt x="5008" y="20727"/>
                    </a:lnTo>
                    <a:lnTo>
                      <a:pt x="21600" y="20727"/>
                    </a:lnTo>
                    <a:lnTo>
                      <a:pt x="21600" y="21600"/>
                    </a:lnTo>
                    <a:lnTo>
                      <a:pt x="4931" y="21491"/>
                    </a:lnTo>
                    <a:lnTo>
                      <a:pt x="0" y="545"/>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78" name="Freeform: Shape 358"/>
              <p:cNvSpPr/>
              <p:nvPr/>
            </p:nvSpPr>
            <p:spPr>
              <a:xfrm rot="10800000">
                <a:off x="830024" y="323085"/>
                <a:ext cx="14823" cy="1616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971" y="21600"/>
                      <a:pt x="21600" y="16971"/>
                      <a:pt x="21600" y="10800"/>
                    </a:cubicBezTo>
                    <a:cubicBezTo>
                      <a:pt x="21600" y="4629"/>
                      <a:pt x="16971" y="0"/>
                      <a:pt x="10800" y="0"/>
                    </a:cubicBezTo>
                    <a:cubicBezTo>
                      <a:pt x="4629" y="0"/>
                      <a:pt x="0" y="4629"/>
                      <a:pt x="0" y="10800"/>
                    </a:cubicBezTo>
                    <a:cubicBezTo>
                      <a:pt x="0" y="16971"/>
                      <a:pt x="54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grpSp>
        <p:pic>
          <p:nvPicPr>
            <p:cNvPr id="180" name="Graphic 137" descr="Graphic 137"/>
            <p:cNvPicPr>
              <a:picLocks noChangeAspect="1"/>
            </p:cNvPicPr>
            <p:nvPr/>
          </p:nvPicPr>
          <p:blipFill>
            <a:blip r:embed="rId2"/>
            <a:stretch>
              <a:fillRect/>
            </a:stretch>
          </p:blipFill>
          <p:spPr>
            <a:xfrm>
              <a:off x="0" y="787471"/>
              <a:ext cx="2000953" cy="467531"/>
            </a:xfrm>
            <a:prstGeom prst="rect">
              <a:avLst/>
            </a:prstGeom>
            <a:ln w="12700" cap="flat">
              <a:noFill/>
              <a:miter lim="400000"/>
            </a:ln>
            <a:effectLst/>
          </p:spPr>
        </p:pic>
        <p:pic>
          <p:nvPicPr>
            <p:cNvPr id="181" name="Graphic 138" descr="Graphic 138"/>
            <p:cNvPicPr>
              <a:picLocks noChangeAspect="1"/>
            </p:cNvPicPr>
            <p:nvPr/>
          </p:nvPicPr>
          <p:blipFill>
            <a:blip r:embed="rId2"/>
            <a:stretch>
              <a:fillRect/>
            </a:stretch>
          </p:blipFill>
          <p:spPr>
            <a:xfrm>
              <a:off x="612409" y="1031104"/>
              <a:ext cx="2000954" cy="467530"/>
            </a:xfrm>
            <a:prstGeom prst="rect">
              <a:avLst/>
            </a:prstGeom>
            <a:ln w="12700" cap="flat">
              <a:noFill/>
              <a:miter lim="400000"/>
            </a:ln>
            <a:effectLst/>
          </p:spPr>
        </p:pic>
        <p:pic>
          <p:nvPicPr>
            <p:cNvPr id="182" name="Graphic 139" descr="Graphic 139"/>
            <p:cNvPicPr>
              <a:picLocks noChangeAspect="1"/>
            </p:cNvPicPr>
            <p:nvPr/>
          </p:nvPicPr>
          <p:blipFill>
            <a:blip r:embed="rId2"/>
            <a:stretch>
              <a:fillRect/>
            </a:stretch>
          </p:blipFill>
          <p:spPr>
            <a:xfrm>
              <a:off x="436315" y="1419168"/>
              <a:ext cx="2000954" cy="467531"/>
            </a:xfrm>
            <a:prstGeom prst="rect">
              <a:avLst/>
            </a:prstGeom>
            <a:ln w="12700" cap="flat">
              <a:noFill/>
              <a:miter lim="400000"/>
            </a:ln>
            <a:effectLst/>
          </p:spPr>
        </p:pic>
        <p:grpSp>
          <p:nvGrpSpPr>
            <p:cNvPr id="203" name="Graphic 166"/>
            <p:cNvGrpSpPr/>
            <p:nvPr/>
          </p:nvGrpSpPr>
          <p:grpSpPr>
            <a:xfrm>
              <a:off x="202246" y="987897"/>
              <a:ext cx="1989705" cy="458728"/>
              <a:chOff x="0" y="0"/>
              <a:chExt cx="1989704" cy="458727"/>
            </a:xfrm>
          </p:grpSpPr>
          <p:sp>
            <p:nvSpPr>
              <p:cNvPr id="183" name="Freeform: Shape 319"/>
              <p:cNvSpPr/>
              <p:nvPr/>
            </p:nvSpPr>
            <p:spPr>
              <a:xfrm rot="10800000">
                <a:off x="7410" y="179940"/>
                <a:ext cx="1924727" cy="117749"/>
              </a:xfrm>
              <a:custGeom>
                <a:avLst/>
                <a:gdLst/>
                <a:ahLst/>
                <a:cxnLst>
                  <a:cxn ang="0">
                    <a:pos x="wd2" y="hd2"/>
                  </a:cxn>
                  <a:cxn ang="5400000">
                    <a:pos x="wd2" y="hd2"/>
                  </a:cxn>
                  <a:cxn ang="10800000">
                    <a:pos x="wd2" y="hd2"/>
                  </a:cxn>
                  <a:cxn ang="16200000">
                    <a:pos x="wd2" y="hd2"/>
                  </a:cxn>
                </a:cxnLst>
                <a:rect l="0" t="0" r="r" b="b"/>
                <a:pathLst>
                  <a:path w="21600" h="21600" extrusionOk="0">
                    <a:moveTo>
                      <a:pt x="9297" y="0"/>
                    </a:moveTo>
                    <a:lnTo>
                      <a:pt x="11323" y="0"/>
                    </a:lnTo>
                    <a:lnTo>
                      <a:pt x="11804" y="8576"/>
                    </a:lnTo>
                    <a:lnTo>
                      <a:pt x="13515" y="8576"/>
                    </a:lnTo>
                    <a:lnTo>
                      <a:pt x="13931" y="1165"/>
                    </a:lnTo>
                    <a:lnTo>
                      <a:pt x="21600" y="1165"/>
                    </a:lnTo>
                    <a:lnTo>
                      <a:pt x="21600" y="1906"/>
                    </a:lnTo>
                    <a:lnTo>
                      <a:pt x="13949" y="1906"/>
                    </a:lnTo>
                    <a:lnTo>
                      <a:pt x="13533" y="9318"/>
                    </a:lnTo>
                    <a:lnTo>
                      <a:pt x="11786" y="9318"/>
                    </a:lnTo>
                    <a:lnTo>
                      <a:pt x="11305" y="741"/>
                    </a:lnTo>
                    <a:lnTo>
                      <a:pt x="9315" y="741"/>
                    </a:lnTo>
                    <a:lnTo>
                      <a:pt x="8887" y="12600"/>
                    </a:lnTo>
                    <a:lnTo>
                      <a:pt x="6552" y="12600"/>
                    </a:lnTo>
                    <a:lnTo>
                      <a:pt x="6012" y="847"/>
                    </a:lnTo>
                    <a:lnTo>
                      <a:pt x="2323" y="847"/>
                    </a:lnTo>
                    <a:lnTo>
                      <a:pt x="30" y="21600"/>
                    </a:lnTo>
                    <a:lnTo>
                      <a:pt x="0" y="21071"/>
                    </a:lnTo>
                    <a:lnTo>
                      <a:pt x="2305" y="106"/>
                    </a:lnTo>
                    <a:lnTo>
                      <a:pt x="6030" y="106"/>
                    </a:lnTo>
                    <a:lnTo>
                      <a:pt x="6576" y="11859"/>
                    </a:lnTo>
                    <a:lnTo>
                      <a:pt x="8869" y="11859"/>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84" name="Freeform: Shape 320"/>
              <p:cNvSpPr/>
              <p:nvPr/>
            </p:nvSpPr>
            <p:spPr>
              <a:xfrm rot="10800000">
                <a:off x="0" y="280950"/>
                <a:ext cx="14822" cy="161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71" y="0"/>
                      <a:pt x="21600" y="4629"/>
                      <a:pt x="21600" y="10800"/>
                    </a:cubicBezTo>
                    <a:cubicBezTo>
                      <a:pt x="21600" y="16971"/>
                      <a:pt x="16971" y="21600"/>
                      <a:pt x="10800" y="21600"/>
                    </a:cubicBezTo>
                    <a:cubicBezTo>
                      <a:pt x="4629" y="21600"/>
                      <a:pt x="0" y="16971"/>
                      <a:pt x="0" y="10800"/>
                    </a:cubicBezTo>
                    <a:cubicBezTo>
                      <a:pt x="0" y="4629"/>
                      <a:pt x="462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85" name="Freeform: Shape 321"/>
              <p:cNvSpPr/>
              <p:nvPr/>
            </p:nvSpPr>
            <p:spPr>
              <a:xfrm rot="10800000">
                <a:off x="1923270" y="173736"/>
                <a:ext cx="14558" cy="15874"/>
              </a:xfrm>
              <a:custGeom>
                <a:avLst/>
                <a:gdLst/>
                <a:ahLst/>
                <a:cxnLst>
                  <a:cxn ang="0">
                    <a:pos x="wd2" y="hd2"/>
                  </a:cxn>
                  <a:cxn ang="5400000">
                    <a:pos x="wd2" y="hd2"/>
                  </a:cxn>
                  <a:cxn ang="10800000">
                    <a:pos x="wd2" y="hd2"/>
                  </a:cxn>
                  <a:cxn ang="16200000">
                    <a:pos x="wd2" y="hd2"/>
                  </a:cxn>
                </a:cxnLst>
                <a:rect l="0" t="0" r="r" b="b"/>
                <a:pathLst>
                  <a:path w="19800" h="19800" extrusionOk="0">
                    <a:moveTo>
                      <a:pt x="2700" y="2700"/>
                    </a:moveTo>
                    <a:cubicBezTo>
                      <a:pt x="-900" y="6300"/>
                      <a:pt x="-900" y="12780"/>
                      <a:pt x="2700" y="17100"/>
                    </a:cubicBezTo>
                    <a:cubicBezTo>
                      <a:pt x="6300" y="20700"/>
                      <a:pt x="12780" y="20700"/>
                      <a:pt x="17100" y="17100"/>
                    </a:cubicBezTo>
                    <a:cubicBezTo>
                      <a:pt x="20700" y="13500"/>
                      <a:pt x="20700" y="7020"/>
                      <a:pt x="17100" y="2700"/>
                    </a:cubicBezTo>
                    <a:cubicBezTo>
                      <a:pt x="12780" y="-900"/>
                      <a:pt x="6300" y="-900"/>
                      <a:pt x="27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86" name="Freeform: Shape 322"/>
              <p:cNvSpPr/>
              <p:nvPr/>
            </p:nvSpPr>
            <p:spPr>
              <a:xfrm rot="10800000">
                <a:off x="430893" y="375033"/>
                <a:ext cx="1413901" cy="779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01" y="0"/>
                    </a:lnTo>
                    <a:lnTo>
                      <a:pt x="1828" y="20320"/>
                    </a:lnTo>
                    <a:lnTo>
                      <a:pt x="6850" y="20320"/>
                    </a:lnTo>
                    <a:lnTo>
                      <a:pt x="7424" y="2400"/>
                    </a:lnTo>
                    <a:lnTo>
                      <a:pt x="10844" y="2400"/>
                    </a:lnTo>
                    <a:lnTo>
                      <a:pt x="11346" y="20480"/>
                    </a:lnTo>
                    <a:lnTo>
                      <a:pt x="14055" y="20480"/>
                    </a:lnTo>
                    <a:lnTo>
                      <a:pt x="14710" y="7520"/>
                    </a:lnTo>
                    <a:lnTo>
                      <a:pt x="17088" y="7520"/>
                    </a:lnTo>
                    <a:lnTo>
                      <a:pt x="17654" y="18560"/>
                    </a:lnTo>
                    <a:lnTo>
                      <a:pt x="21600" y="18560"/>
                    </a:lnTo>
                    <a:lnTo>
                      <a:pt x="21600" y="19840"/>
                    </a:lnTo>
                    <a:lnTo>
                      <a:pt x="17629" y="19840"/>
                    </a:lnTo>
                    <a:lnTo>
                      <a:pt x="17063" y="8640"/>
                    </a:lnTo>
                    <a:lnTo>
                      <a:pt x="14734" y="8640"/>
                    </a:lnTo>
                    <a:lnTo>
                      <a:pt x="14079" y="21600"/>
                    </a:lnTo>
                    <a:lnTo>
                      <a:pt x="11322" y="21600"/>
                    </a:lnTo>
                    <a:lnTo>
                      <a:pt x="10820" y="3680"/>
                    </a:lnTo>
                    <a:lnTo>
                      <a:pt x="7456" y="3680"/>
                    </a:lnTo>
                    <a:lnTo>
                      <a:pt x="6874" y="21440"/>
                    </a:lnTo>
                    <a:lnTo>
                      <a:pt x="1803" y="21440"/>
                    </a:lnTo>
                    <a:lnTo>
                      <a:pt x="776" y="1280"/>
                    </a:lnTo>
                    <a:lnTo>
                      <a:pt x="0" y="1280"/>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87" name="Freeform: Shape 323"/>
              <p:cNvSpPr/>
              <p:nvPr/>
            </p:nvSpPr>
            <p:spPr>
              <a:xfrm rot="10800000">
                <a:off x="423482" y="375610"/>
                <a:ext cx="14822"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71" y="0"/>
                      <a:pt x="21600" y="4629"/>
                      <a:pt x="21600" y="10800"/>
                    </a:cubicBezTo>
                    <a:cubicBezTo>
                      <a:pt x="21600" y="16971"/>
                      <a:pt x="16971" y="21600"/>
                      <a:pt x="10800" y="21600"/>
                    </a:cubicBezTo>
                    <a:cubicBezTo>
                      <a:pt x="4629" y="21600"/>
                      <a:pt x="0" y="16971"/>
                      <a:pt x="0" y="10800"/>
                    </a:cubicBezTo>
                    <a:cubicBezTo>
                      <a:pt x="0" y="5400"/>
                      <a:pt x="462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88" name="Freeform: Shape 324"/>
              <p:cNvSpPr/>
              <p:nvPr/>
            </p:nvSpPr>
            <p:spPr>
              <a:xfrm rot="10800000">
                <a:off x="1836853" y="442565"/>
                <a:ext cx="14823"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971"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89" name="Freeform: Shape 325"/>
              <p:cNvSpPr/>
              <p:nvPr/>
            </p:nvSpPr>
            <p:spPr>
              <a:xfrm rot="10800000">
                <a:off x="275263" y="235351"/>
                <a:ext cx="370019" cy="55412"/>
              </a:xfrm>
              <a:custGeom>
                <a:avLst/>
                <a:gdLst/>
                <a:ahLst/>
                <a:cxnLst>
                  <a:cxn ang="0">
                    <a:pos x="wd2" y="hd2"/>
                  </a:cxn>
                  <a:cxn ang="5400000">
                    <a:pos x="wd2" y="hd2"/>
                  </a:cxn>
                  <a:cxn ang="10800000">
                    <a:pos x="wd2" y="hd2"/>
                  </a:cxn>
                  <a:cxn ang="16200000">
                    <a:pos x="wd2" y="hd2"/>
                  </a:cxn>
                </a:cxnLst>
                <a:rect l="0" t="0" r="r" b="b"/>
                <a:pathLst>
                  <a:path w="21600" h="21600" extrusionOk="0">
                    <a:moveTo>
                      <a:pt x="21446" y="0"/>
                    </a:moveTo>
                    <a:lnTo>
                      <a:pt x="21600" y="1125"/>
                    </a:lnTo>
                    <a:lnTo>
                      <a:pt x="15080" y="21600"/>
                    </a:lnTo>
                    <a:lnTo>
                      <a:pt x="0" y="21600"/>
                    </a:lnTo>
                    <a:lnTo>
                      <a:pt x="0" y="20025"/>
                    </a:lnTo>
                    <a:lnTo>
                      <a:pt x="14987" y="20025"/>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0" name="Freeform: Shape 326"/>
              <p:cNvSpPr/>
              <p:nvPr/>
            </p:nvSpPr>
            <p:spPr>
              <a:xfrm rot="10800000">
                <a:off x="637340" y="229002"/>
                <a:ext cx="14823"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2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1" name="Freeform: Shape 327"/>
              <p:cNvSpPr/>
              <p:nvPr/>
            </p:nvSpPr>
            <p:spPr>
              <a:xfrm rot="10800000">
                <a:off x="995712" y="6781"/>
                <a:ext cx="408131" cy="290331"/>
              </a:xfrm>
              <a:custGeom>
                <a:avLst/>
                <a:gdLst/>
                <a:ahLst/>
                <a:cxnLst>
                  <a:cxn ang="0">
                    <a:pos x="wd2" y="hd2"/>
                  </a:cxn>
                  <a:cxn ang="5400000">
                    <a:pos x="wd2" y="hd2"/>
                  </a:cxn>
                  <a:cxn ang="10800000">
                    <a:pos x="wd2" y="hd2"/>
                  </a:cxn>
                  <a:cxn ang="16200000">
                    <a:pos x="wd2" y="hd2"/>
                  </a:cxn>
                </a:cxnLst>
                <a:rect l="0" t="0" r="r" b="b"/>
                <a:pathLst>
                  <a:path w="21600" h="21600" extrusionOk="0">
                    <a:moveTo>
                      <a:pt x="21460" y="0"/>
                    </a:moveTo>
                    <a:lnTo>
                      <a:pt x="21600" y="215"/>
                    </a:lnTo>
                    <a:lnTo>
                      <a:pt x="16053" y="8717"/>
                    </a:lnTo>
                    <a:lnTo>
                      <a:pt x="7452" y="8717"/>
                    </a:lnTo>
                    <a:lnTo>
                      <a:pt x="168" y="21600"/>
                    </a:lnTo>
                    <a:lnTo>
                      <a:pt x="0" y="21385"/>
                    </a:lnTo>
                    <a:lnTo>
                      <a:pt x="7368" y="8374"/>
                    </a:lnTo>
                    <a:lnTo>
                      <a:pt x="15969" y="8374"/>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2" name="Freeform: Shape 328"/>
              <p:cNvSpPr/>
              <p:nvPr/>
            </p:nvSpPr>
            <p:spPr>
              <a:xfrm rot="10800000">
                <a:off x="1394447" y="-1"/>
                <a:ext cx="14558" cy="16307"/>
              </a:xfrm>
              <a:custGeom>
                <a:avLst/>
                <a:gdLst/>
                <a:ahLst/>
                <a:cxnLst>
                  <a:cxn ang="0">
                    <a:pos x="wd2" y="hd2"/>
                  </a:cxn>
                  <a:cxn ang="5400000">
                    <a:pos x="wd2" y="hd2"/>
                  </a:cxn>
                  <a:cxn ang="10800000">
                    <a:pos x="wd2" y="hd2"/>
                  </a:cxn>
                  <a:cxn ang="16200000">
                    <a:pos x="wd2" y="hd2"/>
                  </a:cxn>
                </a:cxnLst>
                <a:rect l="0" t="0" r="r" b="b"/>
                <a:pathLst>
                  <a:path w="19800" h="19684" extrusionOk="0">
                    <a:moveTo>
                      <a:pt x="2700" y="3136"/>
                    </a:moveTo>
                    <a:cubicBezTo>
                      <a:pt x="-900" y="6619"/>
                      <a:pt x="-900" y="12891"/>
                      <a:pt x="2700" y="17071"/>
                    </a:cubicBezTo>
                    <a:cubicBezTo>
                      <a:pt x="6300" y="20555"/>
                      <a:pt x="12780" y="20555"/>
                      <a:pt x="17100" y="17071"/>
                    </a:cubicBezTo>
                    <a:cubicBezTo>
                      <a:pt x="20700" y="13587"/>
                      <a:pt x="20700" y="7316"/>
                      <a:pt x="17100" y="3136"/>
                    </a:cubicBezTo>
                    <a:cubicBezTo>
                      <a:pt x="12780" y="-1045"/>
                      <a:pt x="6300" y="-1045"/>
                      <a:pt x="2700" y="3136"/>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3" name="Freeform: Shape 329"/>
              <p:cNvSpPr/>
              <p:nvPr/>
            </p:nvSpPr>
            <p:spPr>
              <a:xfrm rot="10800000">
                <a:off x="1430310" y="43721"/>
                <a:ext cx="553704" cy="252814"/>
              </a:xfrm>
              <a:custGeom>
                <a:avLst/>
                <a:gdLst/>
                <a:ahLst/>
                <a:cxnLst>
                  <a:cxn ang="0">
                    <a:pos x="wd2" y="hd2"/>
                  </a:cxn>
                  <a:cxn ang="5400000">
                    <a:pos x="wd2" y="hd2"/>
                  </a:cxn>
                  <a:cxn ang="10800000">
                    <a:pos x="wd2" y="hd2"/>
                  </a:cxn>
                  <a:cxn ang="16200000">
                    <a:pos x="wd2" y="hd2"/>
                  </a:cxn>
                </a:cxnLst>
                <a:rect l="0" t="0" r="r" b="b"/>
                <a:pathLst>
                  <a:path w="21600" h="21600" extrusionOk="0">
                    <a:moveTo>
                      <a:pt x="21497" y="0"/>
                    </a:moveTo>
                    <a:lnTo>
                      <a:pt x="21600" y="247"/>
                    </a:lnTo>
                    <a:lnTo>
                      <a:pt x="19618" y="4981"/>
                    </a:lnTo>
                    <a:lnTo>
                      <a:pt x="13856" y="4981"/>
                    </a:lnTo>
                    <a:lnTo>
                      <a:pt x="10180" y="13759"/>
                    </a:lnTo>
                    <a:lnTo>
                      <a:pt x="6484" y="13759"/>
                    </a:lnTo>
                    <a:lnTo>
                      <a:pt x="103" y="21600"/>
                    </a:lnTo>
                    <a:lnTo>
                      <a:pt x="0" y="21353"/>
                    </a:lnTo>
                    <a:lnTo>
                      <a:pt x="6422" y="13414"/>
                    </a:lnTo>
                    <a:lnTo>
                      <a:pt x="10098" y="13414"/>
                    </a:lnTo>
                    <a:lnTo>
                      <a:pt x="13794" y="4586"/>
                    </a:lnTo>
                    <a:lnTo>
                      <a:pt x="19556" y="4586"/>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4" name="Freeform: Shape 330"/>
              <p:cNvSpPr/>
              <p:nvPr/>
            </p:nvSpPr>
            <p:spPr>
              <a:xfrm rot="10800000">
                <a:off x="1975147" y="37517"/>
                <a:ext cx="14558" cy="15874"/>
              </a:xfrm>
              <a:custGeom>
                <a:avLst/>
                <a:gdLst/>
                <a:ahLst/>
                <a:cxnLst>
                  <a:cxn ang="0">
                    <a:pos x="wd2" y="hd2"/>
                  </a:cxn>
                  <a:cxn ang="5400000">
                    <a:pos x="wd2" y="hd2"/>
                  </a:cxn>
                  <a:cxn ang="10800000">
                    <a:pos x="wd2" y="hd2"/>
                  </a:cxn>
                  <a:cxn ang="16200000">
                    <a:pos x="wd2" y="hd2"/>
                  </a:cxn>
                </a:cxnLst>
                <a:rect l="0" t="0" r="r" b="b"/>
                <a:pathLst>
                  <a:path w="19800" h="19800" extrusionOk="0">
                    <a:moveTo>
                      <a:pt x="2700" y="2700"/>
                    </a:moveTo>
                    <a:cubicBezTo>
                      <a:pt x="-900" y="6300"/>
                      <a:pt x="-900" y="12780"/>
                      <a:pt x="2700" y="17100"/>
                    </a:cubicBezTo>
                    <a:cubicBezTo>
                      <a:pt x="6300" y="20700"/>
                      <a:pt x="12780" y="20700"/>
                      <a:pt x="17100" y="17100"/>
                    </a:cubicBezTo>
                    <a:cubicBezTo>
                      <a:pt x="20700" y="13500"/>
                      <a:pt x="20700" y="7020"/>
                      <a:pt x="17100" y="2700"/>
                    </a:cubicBezTo>
                    <a:cubicBezTo>
                      <a:pt x="12780" y="-900"/>
                      <a:pt x="6300" y="-900"/>
                      <a:pt x="27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5" name="Freeform: Shape 331"/>
              <p:cNvSpPr/>
              <p:nvPr/>
            </p:nvSpPr>
            <p:spPr>
              <a:xfrm rot="10800000">
                <a:off x="190037" y="288454"/>
                <a:ext cx="592347" cy="80231"/>
              </a:xfrm>
              <a:custGeom>
                <a:avLst/>
                <a:gdLst/>
                <a:ahLst/>
                <a:cxnLst>
                  <a:cxn ang="0">
                    <a:pos x="wd2" y="hd2"/>
                  </a:cxn>
                  <a:cxn ang="5400000">
                    <a:pos x="wd2" y="hd2"/>
                  </a:cxn>
                  <a:cxn ang="10800000">
                    <a:pos x="wd2" y="hd2"/>
                  </a:cxn>
                  <a:cxn ang="16200000">
                    <a:pos x="wd2" y="hd2"/>
                  </a:cxn>
                </a:cxnLst>
                <a:rect l="0" t="0" r="r" b="b"/>
                <a:pathLst>
                  <a:path w="21600" h="21600" extrusionOk="0">
                    <a:moveTo>
                      <a:pt x="97" y="0"/>
                    </a:moveTo>
                    <a:lnTo>
                      <a:pt x="869" y="6216"/>
                    </a:lnTo>
                    <a:lnTo>
                      <a:pt x="17469" y="6216"/>
                    </a:lnTo>
                    <a:lnTo>
                      <a:pt x="21600" y="20823"/>
                    </a:lnTo>
                    <a:lnTo>
                      <a:pt x="21503" y="21600"/>
                    </a:lnTo>
                    <a:lnTo>
                      <a:pt x="17411" y="7304"/>
                    </a:lnTo>
                    <a:lnTo>
                      <a:pt x="811" y="7304"/>
                    </a:lnTo>
                    <a:lnTo>
                      <a:pt x="0" y="932"/>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6" name="Freeform: Shape 332"/>
              <p:cNvSpPr/>
              <p:nvPr/>
            </p:nvSpPr>
            <p:spPr>
              <a:xfrm rot="10800000">
                <a:off x="773516" y="358439"/>
                <a:ext cx="14559" cy="15874"/>
              </a:xfrm>
              <a:custGeom>
                <a:avLst/>
                <a:gdLst/>
                <a:ahLst/>
                <a:cxnLst>
                  <a:cxn ang="0">
                    <a:pos x="wd2" y="hd2"/>
                  </a:cxn>
                  <a:cxn ang="5400000">
                    <a:pos x="wd2" y="hd2"/>
                  </a:cxn>
                  <a:cxn ang="10800000">
                    <a:pos x="wd2" y="hd2"/>
                  </a:cxn>
                  <a:cxn ang="16200000">
                    <a:pos x="wd2" y="hd2"/>
                  </a:cxn>
                </a:cxnLst>
                <a:rect l="0" t="0" r="r" b="b"/>
                <a:pathLst>
                  <a:path w="19800" h="19800" extrusionOk="0">
                    <a:moveTo>
                      <a:pt x="17100" y="2700"/>
                    </a:moveTo>
                    <a:cubicBezTo>
                      <a:pt x="13500" y="-900"/>
                      <a:pt x="7020" y="-900"/>
                      <a:pt x="2700" y="2700"/>
                    </a:cubicBezTo>
                    <a:cubicBezTo>
                      <a:pt x="-900" y="6300"/>
                      <a:pt x="-900" y="12780"/>
                      <a:pt x="2700" y="17100"/>
                    </a:cubicBezTo>
                    <a:cubicBezTo>
                      <a:pt x="6300" y="20700"/>
                      <a:pt x="12780" y="20700"/>
                      <a:pt x="17100" y="17100"/>
                    </a:cubicBezTo>
                    <a:cubicBezTo>
                      <a:pt x="20700" y="12780"/>
                      <a:pt x="20700" y="6300"/>
                      <a:pt x="171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7" name="Freeform: Shape 333"/>
              <p:cNvSpPr/>
              <p:nvPr/>
            </p:nvSpPr>
            <p:spPr>
              <a:xfrm rot="10800000">
                <a:off x="1191572" y="230156"/>
                <a:ext cx="321318" cy="11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81" y="0"/>
                    </a:lnTo>
                    <a:lnTo>
                      <a:pt x="21600" y="21035"/>
                    </a:lnTo>
                    <a:lnTo>
                      <a:pt x="21422" y="21600"/>
                    </a:lnTo>
                    <a:lnTo>
                      <a:pt x="14874" y="792"/>
                    </a:lnTo>
                    <a:lnTo>
                      <a:pt x="0" y="792"/>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8" name="Freeform: Shape 334"/>
              <p:cNvSpPr/>
              <p:nvPr/>
            </p:nvSpPr>
            <p:spPr>
              <a:xfrm rot="10800000">
                <a:off x="1510243" y="330011"/>
                <a:ext cx="14822"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971"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199" name="Freeform: Shape 335"/>
              <p:cNvSpPr/>
              <p:nvPr/>
            </p:nvSpPr>
            <p:spPr>
              <a:xfrm rot="10800000">
                <a:off x="1359377" y="204760"/>
                <a:ext cx="193215" cy="53103"/>
              </a:xfrm>
              <a:custGeom>
                <a:avLst/>
                <a:gdLst/>
                <a:ahLst/>
                <a:cxnLst>
                  <a:cxn ang="0">
                    <a:pos x="wd2" y="hd2"/>
                  </a:cxn>
                  <a:cxn ang="5400000">
                    <a:pos x="wd2" y="hd2"/>
                  </a:cxn>
                  <a:cxn ang="10800000">
                    <a:pos x="wd2" y="hd2"/>
                  </a:cxn>
                  <a:cxn ang="16200000">
                    <a:pos x="wd2" y="hd2"/>
                  </a:cxn>
                </a:cxnLst>
                <a:rect l="0" t="0" r="r" b="b"/>
                <a:pathLst>
                  <a:path w="21600" h="21600" extrusionOk="0">
                    <a:moveTo>
                      <a:pt x="21245" y="0"/>
                    </a:moveTo>
                    <a:lnTo>
                      <a:pt x="21600" y="1409"/>
                    </a:lnTo>
                    <a:lnTo>
                      <a:pt x="16452" y="21600"/>
                    </a:lnTo>
                    <a:lnTo>
                      <a:pt x="0" y="21600"/>
                    </a:lnTo>
                    <a:lnTo>
                      <a:pt x="0" y="19956"/>
                    </a:lnTo>
                    <a:lnTo>
                      <a:pt x="16274" y="19956"/>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00" name="Freeform: Shape 336"/>
              <p:cNvSpPr/>
              <p:nvPr/>
            </p:nvSpPr>
            <p:spPr>
              <a:xfrm rot="10800000">
                <a:off x="1544650" y="198410"/>
                <a:ext cx="14823" cy="161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0828" y="4629"/>
                      <a:pt x="162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01" name="Freeform: Shape 337"/>
              <p:cNvSpPr/>
              <p:nvPr/>
            </p:nvSpPr>
            <p:spPr>
              <a:xfrm rot="10800000">
                <a:off x="836906" y="328857"/>
                <a:ext cx="445186" cy="114286"/>
              </a:xfrm>
              <a:custGeom>
                <a:avLst/>
                <a:gdLst/>
                <a:ahLst/>
                <a:cxnLst>
                  <a:cxn ang="0">
                    <a:pos x="wd2" y="hd2"/>
                  </a:cxn>
                  <a:cxn ang="5400000">
                    <a:pos x="wd2" y="hd2"/>
                  </a:cxn>
                  <a:cxn ang="10800000">
                    <a:pos x="wd2" y="hd2"/>
                  </a:cxn>
                  <a:cxn ang="16200000">
                    <a:pos x="wd2" y="hd2"/>
                  </a:cxn>
                </a:cxnLst>
                <a:rect l="0" t="0" r="r" b="b"/>
                <a:pathLst>
                  <a:path w="21600" h="21600" extrusionOk="0">
                    <a:moveTo>
                      <a:pt x="128" y="0"/>
                    </a:moveTo>
                    <a:lnTo>
                      <a:pt x="5008" y="20727"/>
                    </a:lnTo>
                    <a:lnTo>
                      <a:pt x="21600" y="20727"/>
                    </a:lnTo>
                    <a:lnTo>
                      <a:pt x="21600" y="21600"/>
                    </a:lnTo>
                    <a:lnTo>
                      <a:pt x="4931" y="21491"/>
                    </a:lnTo>
                    <a:lnTo>
                      <a:pt x="0" y="545"/>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02" name="Freeform: Shape 338"/>
              <p:cNvSpPr/>
              <p:nvPr/>
            </p:nvSpPr>
            <p:spPr>
              <a:xfrm rot="10800000">
                <a:off x="830024" y="323085"/>
                <a:ext cx="14823" cy="1616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971" y="21600"/>
                      <a:pt x="21600" y="16971"/>
                      <a:pt x="21600" y="10800"/>
                    </a:cubicBezTo>
                    <a:cubicBezTo>
                      <a:pt x="21600" y="4629"/>
                      <a:pt x="16971" y="0"/>
                      <a:pt x="10800" y="0"/>
                    </a:cubicBezTo>
                    <a:cubicBezTo>
                      <a:pt x="4629" y="0"/>
                      <a:pt x="0" y="4629"/>
                      <a:pt x="0" y="10800"/>
                    </a:cubicBezTo>
                    <a:cubicBezTo>
                      <a:pt x="0" y="16971"/>
                      <a:pt x="54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grpSp>
        <p:grpSp>
          <p:nvGrpSpPr>
            <p:cNvPr id="224" name="Graphic 166"/>
            <p:cNvGrpSpPr/>
            <p:nvPr/>
          </p:nvGrpSpPr>
          <p:grpSpPr>
            <a:xfrm>
              <a:off x="739461" y="12994"/>
              <a:ext cx="1483883" cy="342313"/>
              <a:chOff x="0" y="0"/>
              <a:chExt cx="1483882" cy="342311"/>
            </a:xfrm>
          </p:grpSpPr>
          <p:sp>
            <p:nvSpPr>
              <p:cNvPr id="204" name="Freeform: Shape 299"/>
              <p:cNvSpPr/>
              <p:nvPr/>
            </p:nvSpPr>
            <p:spPr>
              <a:xfrm>
                <a:off x="43810" y="120287"/>
                <a:ext cx="1433722" cy="87711"/>
              </a:xfrm>
              <a:custGeom>
                <a:avLst/>
                <a:gdLst/>
                <a:ahLst/>
                <a:cxnLst>
                  <a:cxn ang="0">
                    <a:pos x="wd2" y="hd2"/>
                  </a:cxn>
                  <a:cxn ang="5400000">
                    <a:pos x="wd2" y="hd2"/>
                  </a:cxn>
                  <a:cxn ang="10800000">
                    <a:pos x="wd2" y="hd2"/>
                  </a:cxn>
                  <a:cxn ang="16200000">
                    <a:pos x="wd2" y="hd2"/>
                  </a:cxn>
                </a:cxnLst>
                <a:rect l="0" t="0" r="r" b="b"/>
                <a:pathLst>
                  <a:path w="21600" h="21600" extrusionOk="0">
                    <a:moveTo>
                      <a:pt x="9297" y="0"/>
                    </a:moveTo>
                    <a:lnTo>
                      <a:pt x="11323" y="0"/>
                    </a:lnTo>
                    <a:lnTo>
                      <a:pt x="11804" y="8576"/>
                    </a:lnTo>
                    <a:lnTo>
                      <a:pt x="13515" y="8576"/>
                    </a:lnTo>
                    <a:lnTo>
                      <a:pt x="13931" y="1165"/>
                    </a:lnTo>
                    <a:lnTo>
                      <a:pt x="21600" y="1165"/>
                    </a:lnTo>
                    <a:lnTo>
                      <a:pt x="21600" y="1906"/>
                    </a:lnTo>
                    <a:lnTo>
                      <a:pt x="13949" y="1906"/>
                    </a:lnTo>
                    <a:lnTo>
                      <a:pt x="13533" y="9318"/>
                    </a:lnTo>
                    <a:lnTo>
                      <a:pt x="11786" y="9318"/>
                    </a:lnTo>
                    <a:lnTo>
                      <a:pt x="11305" y="741"/>
                    </a:lnTo>
                    <a:lnTo>
                      <a:pt x="9315" y="741"/>
                    </a:lnTo>
                    <a:lnTo>
                      <a:pt x="8887" y="12600"/>
                    </a:lnTo>
                    <a:lnTo>
                      <a:pt x="6552" y="12600"/>
                    </a:lnTo>
                    <a:lnTo>
                      <a:pt x="6012" y="847"/>
                    </a:lnTo>
                    <a:lnTo>
                      <a:pt x="2323" y="847"/>
                    </a:lnTo>
                    <a:lnTo>
                      <a:pt x="30" y="21600"/>
                    </a:lnTo>
                    <a:lnTo>
                      <a:pt x="0" y="21071"/>
                    </a:lnTo>
                    <a:lnTo>
                      <a:pt x="2305" y="106"/>
                    </a:lnTo>
                    <a:lnTo>
                      <a:pt x="6030" y="106"/>
                    </a:lnTo>
                    <a:lnTo>
                      <a:pt x="6576" y="11859"/>
                    </a:lnTo>
                    <a:lnTo>
                      <a:pt x="8869" y="11859"/>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05" name="Freeform: Shape 300"/>
              <p:cNvSpPr/>
              <p:nvPr/>
            </p:nvSpPr>
            <p:spPr>
              <a:xfrm>
                <a:off x="1471182" y="12038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71" y="0"/>
                      <a:pt x="21600" y="4629"/>
                      <a:pt x="21600" y="10800"/>
                    </a:cubicBezTo>
                    <a:cubicBezTo>
                      <a:pt x="21600" y="16971"/>
                      <a:pt x="16971" y="21600"/>
                      <a:pt x="10800" y="21600"/>
                    </a:cubicBezTo>
                    <a:cubicBezTo>
                      <a:pt x="4629" y="21600"/>
                      <a:pt x="0" y="16971"/>
                      <a:pt x="0" y="10800"/>
                    </a:cubicBezTo>
                    <a:cubicBezTo>
                      <a:pt x="0" y="4629"/>
                      <a:pt x="462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06" name="Freeform: Shape 301"/>
              <p:cNvSpPr/>
              <p:nvPr/>
            </p:nvSpPr>
            <p:spPr>
              <a:xfrm>
                <a:off x="38642" y="200357"/>
                <a:ext cx="12701" cy="12701"/>
              </a:xfrm>
              <a:custGeom>
                <a:avLst/>
                <a:gdLst/>
                <a:ahLst/>
                <a:cxnLst>
                  <a:cxn ang="0">
                    <a:pos x="wd2" y="hd2"/>
                  </a:cxn>
                  <a:cxn ang="5400000">
                    <a:pos x="wd2" y="hd2"/>
                  </a:cxn>
                  <a:cxn ang="10800000">
                    <a:pos x="wd2" y="hd2"/>
                  </a:cxn>
                  <a:cxn ang="16200000">
                    <a:pos x="wd2" y="hd2"/>
                  </a:cxn>
                </a:cxnLst>
                <a:rect l="0" t="0" r="r" b="b"/>
                <a:pathLst>
                  <a:path w="19800" h="19800" extrusionOk="0">
                    <a:moveTo>
                      <a:pt x="2700" y="2700"/>
                    </a:moveTo>
                    <a:cubicBezTo>
                      <a:pt x="-900" y="6300"/>
                      <a:pt x="-900" y="12780"/>
                      <a:pt x="2700" y="17100"/>
                    </a:cubicBezTo>
                    <a:cubicBezTo>
                      <a:pt x="6300" y="20700"/>
                      <a:pt x="12780" y="20700"/>
                      <a:pt x="17100" y="17100"/>
                    </a:cubicBezTo>
                    <a:cubicBezTo>
                      <a:pt x="20700" y="13500"/>
                      <a:pt x="20700" y="7020"/>
                      <a:pt x="17100" y="2700"/>
                    </a:cubicBezTo>
                    <a:cubicBezTo>
                      <a:pt x="12780" y="-900"/>
                      <a:pt x="6300" y="-900"/>
                      <a:pt x="27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07" name="Freeform: Shape 302"/>
              <p:cNvSpPr/>
              <p:nvPr/>
            </p:nvSpPr>
            <p:spPr>
              <a:xfrm>
                <a:off x="108871" y="4630"/>
                <a:ext cx="1053211" cy="580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01" y="0"/>
                    </a:lnTo>
                    <a:lnTo>
                      <a:pt x="1828" y="20320"/>
                    </a:lnTo>
                    <a:lnTo>
                      <a:pt x="6850" y="20320"/>
                    </a:lnTo>
                    <a:lnTo>
                      <a:pt x="7424" y="2400"/>
                    </a:lnTo>
                    <a:lnTo>
                      <a:pt x="10844" y="2400"/>
                    </a:lnTo>
                    <a:lnTo>
                      <a:pt x="11346" y="20480"/>
                    </a:lnTo>
                    <a:lnTo>
                      <a:pt x="14055" y="20480"/>
                    </a:lnTo>
                    <a:lnTo>
                      <a:pt x="14710" y="7520"/>
                    </a:lnTo>
                    <a:lnTo>
                      <a:pt x="17088" y="7520"/>
                    </a:lnTo>
                    <a:lnTo>
                      <a:pt x="17654" y="18560"/>
                    </a:lnTo>
                    <a:lnTo>
                      <a:pt x="21600" y="18560"/>
                    </a:lnTo>
                    <a:lnTo>
                      <a:pt x="21600" y="19840"/>
                    </a:lnTo>
                    <a:lnTo>
                      <a:pt x="17629" y="19840"/>
                    </a:lnTo>
                    <a:lnTo>
                      <a:pt x="17063" y="8640"/>
                    </a:lnTo>
                    <a:lnTo>
                      <a:pt x="14734" y="8640"/>
                    </a:lnTo>
                    <a:lnTo>
                      <a:pt x="14079" y="21600"/>
                    </a:lnTo>
                    <a:lnTo>
                      <a:pt x="11322" y="21600"/>
                    </a:lnTo>
                    <a:lnTo>
                      <a:pt x="10820" y="3680"/>
                    </a:lnTo>
                    <a:lnTo>
                      <a:pt x="7456" y="3680"/>
                    </a:lnTo>
                    <a:lnTo>
                      <a:pt x="6874" y="21440"/>
                    </a:lnTo>
                    <a:lnTo>
                      <a:pt x="1803" y="21440"/>
                    </a:lnTo>
                    <a:lnTo>
                      <a:pt x="776" y="1280"/>
                    </a:lnTo>
                    <a:lnTo>
                      <a:pt x="0" y="1280"/>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08" name="Freeform: Shape 303"/>
              <p:cNvSpPr/>
              <p:nvPr/>
            </p:nvSpPr>
            <p:spPr>
              <a:xfrm>
                <a:off x="1155731" y="49874"/>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71" y="0"/>
                      <a:pt x="21600" y="4629"/>
                      <a:pt x="21600" y="10800"/>
                    </a:cubicBezTo>
                    <a:cubicBezTo>
                      <a:pt x="21600" y="16971"/>
                      <a:pt x="16971" y="21600"/>
                      <a:pt x="10800" y="21600"/>
                    </a:cubicBezTo>
                    <a:cubicBezTo>
                      <a:pt x="4629" y="21600"/>
                      <a:pt x="0" y="16971"/>
                      <a:pt x="0" y="10800"/>
                    </a:cubicBezTo>
                    <a:cubicBezTo>
                      <a:pt x="0" y="5400"/>
                      <a:pt x="462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09" name="Freeform: Shape 304"/>
              <p:cNvSpPr/>
              <p:nvPr/>
            </p:nvSpPr>
            <p:spPr>
              <a:xfrm>
                <a:off x="102916" y="0"/>
                <a:ext cx="12701" cy="127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971"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0" name="Freeform: Shape 305"/>
              <p:cNvSpPr/>
              <p:nvPr/>
            </p:nvSpPr>
            <p:spPr>
              <a:xfrm>
                <a:off x="1002384" y="125447"/>
                <a:ext cx="275626" cy="41276"/>
              </a:xfrm>
              <a:custGeom>
                <a:avLst/>
                <a:gdLst/>
                <a:ahLst/>
                <a:cxnLst>
                  <a:cxn ang="0">
                    <a:pos x="wd2" y="hd2"/>
                  </a:cxn>
                  <a:cxn ang="5400000">
                    <a:pos x="wd2" y="hd2"/>
                  </a:cxn>
                  <a:cxn ang="10800000">
                    <a:pos x="wd2" y="hd2"/>
                  </a:cxn>
                  <a:cxn ang="16200000">
                    <a:pos x="wd2" y="hd2"/>
                  </a:cxn>
                </a:cxnLst>
                <a:rect l="0" t="0" r="r" b="b"/>
                <a:pathLst>
                  <a:path w="21600" h="21600" extrusionOk="0">
                    <a:moveTo>
                      <a:pt x="21446" y="0"/>
                    </a:moveTo>
                    <a:lnTo>
                      <a:pt x="21600" y="1125"/>
                    </a:lnTo>
                    <a:lnTo>
                      <a:pt x="15080" y="21600"/>
                    </a:lnTo>
                    <a:lnTo>
                      <a:pt x="0" y="21600"/>
                    </a:lnTo>
                    <a:lnTo>
                      <a:pt x="0" y="20025"/>
                    </a:lnTo>
                    <a:lnTo>
                      <a:pt x="14987" y="20025"/>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1" name="Freeform: Shape 306"/>
              <p:cNvSpPr/>
              <p:nvPr/>
            </p:nvSpPr>
            <p:spPr>
              <a:xfrm>
                <a:off x="996429" y="15908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2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2" name="Freeform: Shape 307"/>
              <p:cNvSpPr/>
              <p:nvPr/>
            </p:nvSpPr>
            <p:spPr>
              <a:xfrm>
                <a:off x="437334" y="120717"/>
                <a:ext cx="304016" cy="216267"/>
              </a:xfrm>
              <a:custGeom>
                <a:avLst/>
                <a:gdLst/>
                <a:ahLst/>
                <a:cxnLst>
                  <a:cxn ang="0">
                    <a:pos x="wd2" y="hd2"/>
                  </a:cxn>
                  <a:cxn ang="5400000">
                    <a:pos x="wd2" y="hd2"/>
                  </a:cxn>
                  <a:cxn ang="10800000">
                    <a:pos x="wd2" y="hd2"/>
                  </a:cxn>
                  <a:cxn ang="16200000">
                    <a:pos x="wd2" y="hd2"/>
                  </a:cxn>
                </a:cxnLst>
                <a:rect l="0" t="0" r="r" b="b"/>
                <a:pathLst>
                  <a:path w="21600" h="21600" extrusionOk="0">
                    <a:moveTo>
                      <a:pt x="21460" y="0"/>
                    </a:moveTo>
                    <a:lnTo>
                      <a:pt x="21600" y="215"/>
                    </a:lnTo>
                    <a:lnTo>
                      <a:pt x="16053" y="8717"/>
                    </a:lnTo>
                    <a:lnTo>
                      <a:pt x="7452" y="8717"/>
                    </a:lnTo>
                    <a:lnTo>
                      <a:pt x="168" y="21600"/>
                    </a:lnTo>
                    <a:lnTo>
                      <a:pt x="0" y="21385"/>
                    </a:lnTo>
                    <a:lnTo>
                      <a:pt x="7368" y="8374"/>
                    </a:lnTo>
                    <a:lnTo>
                      <a:pt x="15969" y="8374"/>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3" name="Freeform: Shape 308"/>
              <p:cNvSpPr/>
              <p:nvPr/>
            </p:nvSpPr>
            <p:spPr>
              <a:xfrm>
                <a:off x="432561" y="329611"/>
                <a:ext cx="12701" cy="12701"/>
              </a:xfrm>
              <a:custGeom>
                <a:avLst/>
                <a:gdLst/>
                <a:ahLst/>
                <a:cxnLst>
                  <a:cxn ang="0">
                    <a:pos x="wd2" y="hd2"/>
                  </a:cxn>
                  <a:cxn ang="5400000">
                    <a:pos x="wd2" y="hd2"/>
                  </a:cxn>
                  <a:cxn ang="10800000">
                    <a:pos x="wd2" y="hd2"/>
                  </a:cxn>
                  <a:cxn ang="16200000">
                    <a:pos x="wd2" y="hd2"/>
                  </a:cxn>
                </a:cxnLst>
                <a:rect l="0" t="0" r="r" b="b"/>
                <a:pathLst>
                  <a:path w="19800" h="19684" extrusionOk="0">
                    <a:moveTo>
                      <a:pt x="2700" y="3136"/>
                    </a:moveTo>
                    <a:cubicBezTo>
                      <a:pt x="-900" y="6619"/>
                      <a:pt x="-900" y="12891"/>
                      <a:pt x="2700" y="17071"/>
                    </a:cubicBezTo>
                    <a:cubicBezTo>
                      <a:pt x="6300" y="20555"/>
                      <a:pt x="12780" y="20555"/>
                      <a:pt x="17100" y="17071"/>
                    </a:cubicBezTo>
                    <a:cubicBezTo>
                      <a:pt x="20700" y="13587"/>
                      <a:pt x="20700" y="7316"/>
                      <a:pt x="17100" y="3136"/>
                    </a:cubicBezTo>
                    <a:cubicBezTo>
                      <a:pt x="12780" y="-1045"/>
                      <a:pt x="6300" y="-1045"/>
                      <a:pt x="2700" y="3136"/>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4" name="Freeform: Shape 309"/>
              <p:cNvSpPr/>
              <p:nvPr/>
            </p:nvSpPr>
            <p:spPr>
              <a:xfrm>
                <a:off x="5167" y="121147"/>
                <a:ext cx="412452" cy="188320"/>
              </a:xfrm>
              <a:custGeom>
                <a:avLst/>
                <a:gdLst/>
                <a:ahLst/>
                <a:cxnLst>
                  <a:cxn ang="0">
                    <a:pos x="wd2" y="hd2"/>
                  </a:cxn>
                  <a:cxn ang="5400000">
                    <a:pos x="wd2" y="hd2"/>
                  </a:cxn>
                  <a:cxn ang="10800000">
                    <a:pos x="wd2" y="hd2"/>
                  </a:cxn>
                  <a:cxn ang="16200000">
                    <a:pos x="wd2" y="hd2"/>
                  </a:cxn>
                </a:cxnLst>
                <a:rect l="0" t="0" r="r" b="b"/>
                <a:pathLst>
                  <a:path w="21600" h="21600" extrusionOk="0">
                    <a:moveTo>
                      <a:pt x="21497" y="0"/>
                    </a:moveTo>
                    <a:lnTo>
                      <a:pt x="21600" y="247"/>
                    </a:lnTo>
                    <a:lnTo>
                      <a:pt x="19618" y="4981"/>
                    </a:lnTo>
                    <a:lnTo>
                      <a:pt x="13856" y="4981"/>
                    </a:lnTo>
                    <a:lnTo>
                      <a:pt x="10180" y="13759"/>
                    </a:lnTo>
                    <a:lnTo>
                      <a:pt x="6484" y="13759"/>
                    </a:lnTo>
                    <a:lnTo>
                      <a:pt x="103" y="21600"/>
                    </a:lnTo>
                    <a:lnTo>
                      <a:pt x="0" y="21353"/>
                    </a:lnTo>
                    <a:lnTo>
                      <a:pt x="6422" y="13414"/>
                    </a:lnTo>
                    <a:lnTo>
                      <a:pt x="10098" y="13414"/>
                    </a:lnTo>
                    <a:lnTo>
                      <a:pt x="13794" y="4586"/>
                    </a:lnTo>
                    <a:lnTo>
                      <a:pt x="19556" y="4586"/>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5" name="Freeform: Shape 310"/>
              <p:cNvSpPr/>
              <p:nvPr/>
            </p:nvSpPr>
            <p:spPr>
              <a:xfrm>
                <a:off x="0" y="301826"/>
                <a:ext cx="12701" cy="12701"/>
              </a:xfrm>
              <a:custGeom>
                <a:avLst/>
                <a:gdLst/>
                <a:ahLst/>
                <a:cxnLst>
                  <a:cxn ang="0">
                    <a:pos x="wd2" y="hd2"/>
                  </a:cxn>
                  <a:cxn ang="5400000">
                    <a:pos x="wd2" y="hd2"/>
                  </a:cxn>
                  <a:cxn ang="10800000">
                    <a:pos x="wd2" y="hd2"/>
                  </a:cxn>
                  <a:cxn ang="16200000">
                    <a:pos x="wd2" y="hd2"/>
                  </a:cxn>
                </a:cxnLst>
                <a:rect l="0" t="0" r="r" b="b"/>
                <a:pathLst>
                  <a:path w="19800" h="19800" extrusionOk="0">
                    <a:moveTo>
                      <a:pt x="2700" y="2700"/>
                    </a:moveTo>
                    <a:cubicBezTo>
                      <a:pt x="-900" y="6300"/>
                      <a:pt x="-900" y="12780"/>
                      <a:pt x="2700" y="17100"/>
                    </a:cubicBezTo>
                    <a:cubicBezTo>
                      <a:pt x="6300" y="20700"/>
                      <a:pt x="12780" y="20700"/>
                      <a:pt x="17100" y="17100"/>
                    </a:cubicBezTo>
                    <a:cubicBezTo>
                      <a:pt x="20700" y="13500"/>
                      <a:pt x="20700" y="7020"/>
                      <a:pt x="17100" y="2700"/>
                    </a:cubicBezTo>
                    <a:cubicBezTo>
                      <a:pt x="12780" y="-900"/>
                      <a:pt x="6300" y="-900"/>
                      <a:pt x="27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6" name="Freeform: Shape 311"/>
              <p:cNvSpPr/>
              <p:nvPr/>
            </p:nvSpPr>
            <p:spPr>
              <a:xfrm>
                <a:off x="900257" y="67403"/>
                <a:ext cx="441237" cy="59764"/>
              </a:xfrm>
              <a:custGeom>
                <a:avLst/>
                <a:gdLst/>
                <a:ahLst/>
                <a:cxnLst>
                  <a:cxn ang="0">
                    <a:pos x="wd2" y="hd2"/>
                  </a:cxn>
                  <a:cxn ang="5400000">
                    <a:pos x="wd2" y="hd2"/>
                  </a:cxn>
                  <a:cxn ang="10800000">
                    <a:pos x="wd2" y="hd2"/>
                  </a:cxn>
                  <a:cxn ang="16200000">
                    <a:pos x="wd2" y="hd2"/>
                  </a:cxn>
                </a:cxnLst>
                <a:rect l="0" t="0" r="r" b="b"/>
                <a:pathLst>
                  <a:path w="21600" h="21600" extrusionOk="0">
                    <a:moveTo>
                      <a:pt x="97" y="0"/>
                    </a:moveTo>
                    <a:lnTo>
                      <a:pt x="869" y="6216"/>
                    </a:lnTo>
                    <a:lnTo>
                      <a:pt x="17469" y="6216"/>
                    </a:lnTo>
                    <a:lnTo>
                      <a:pt x="21600" y="20823"/>
                    </a:lnTo>
                    <a:lnTo>
                      <a:pt x="21503" y="21600"/>
                    </a:lnTo>
                    <a:lnTo>
                      <a:pt x="17411" y="7304"/>
                    </a:lnTo>
                    <a:lnTo>
                      <a:pt x="811" y="7304"/>
                    </a:lnTo>
                    <a:lnTo>
                      <a:pt x="0" y="932"/>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7" name="Freeform: Shape 312"/>
              <p:cNvSpPr/>
              <p:nvPr/>
            </p:nvSpPr>
            <p:spPr>
              <a:xfrm>
                <a:off x="895090" y="62772"/>
                <a:ext cx="12701" cy="12701"/>
              </a:xfrm>
              <a:custGeom>
                <a:avLst/>
                <a:gdLst/>
                <a:ahLst/>
                <a:cxnLst>
                  <a:cxn ang="0">
                    <a:pos x="wd2" y="hd2"/>
                  </a:cxn>
                  <a:cxn ang="5400000">
                    <a:pos x="wd2" y="hd2"/>
                  </a:cxn>
                  <a:cxn ang="10800000">
                    <a:pos x="wd2" y="hd2"/>
                  </a:cxn>
                  <a:cxn ang="16200000">
                    <a:pos x="wd2" y="hd2"/>
                  </a:cxn>
                </a:cxnLst>
                <a:rect l="0" t="0" r="r" b="b"/>
                <a:pathLst>
                  <a:path w="19800" h="19800" extrusionOk="0">
                    <a:moveTo>
                      <a:pt x="17100" y="2700"/>
                    </a:moveTo>
                    <a:cubicBezTo>
                      <a:pt x="13500" y="-900"/>
                      <a:pt x="7020" y="-900"/>
                      <a:pt x="2700" y="2700"/>
                    </a:cubicBezTo>
                    <a:cubicBezTo>
                      <a:pt x="-900" y="6300"/>
                      <a:pt x="-900" y="12780"/>
                      <a:pt x="2700" y="17100"/>
                    </a:cubicBezTo>
                    <a:cubicBezTo>
                      <a:pt x="6300" y="20700"/>
                      <a:pt x="12780" y="20700"/>
                      <a:pt x="17100" y="17100"/>
                    </a:cubicBezTo>
                    <a:cubicBezTo>
                      <a:pt x="20700" y="12780"/>
                      <a:pt x="20700" y="6300"/>
                      <a:pt x="171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8" name="Freeform: Shape 313"/>
              <p:cNvSpPr/>
              <p:nvPr/>
            </p:nvSpPr>
            <p:spPr>
              <a:xfrm>
                <a:off x="356105" y="88471"/>
                <a:ext cx="239349" cy="821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81" y="0"/>
                    </a:lnTo>
                    <a:lnTo>
                      <a:pt x="21600" y="21035"/>
                    </a:lnTo>
                    <a:lnTo>
                      <a:pt x="21422" y="21600"/>
                    </a:lnTo>
                    <a:lnTo>
                      <a:pt x="14874" y="792"/>
                    </a:lnTo>
                    <a:lnTo>
                      <a:pt x="0" y="792"/>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19" name="Freeform: Shape 314"/>
              <p:cNvSpPr/>
              <p:nvPr/>
            </p:nvSpPr>
            <p:spPr>
              <a:xfrm>
                <a:off x="346206" y="8384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971"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20" name="Freeform: Shape 315"/>
              <p:cNvSpPr/>
              <p:nvPr/>
            </p:nvSpPr>
            <p:spPr>
              <a:xfrm>
                <a:off x="326532" y="149954"/>
                <a:ext cx="143925" cy="39556"/>
              </a:xfrm>
              <a:custGeom>
                <a:avLst/>
                <a:gdLst/>
                <a:ahLst/>
                <a:cxnLst>
                  <a:cxn ang="0">
                    <a:pos x="wd2" y="hd2"/>
                  </a:cxn>
                  <a:cxn ang="5400000">
                    <a:pos x="wd2" y="hd2"/>
                  </a:cxn>
                  <a:cxn ang="10800000">
                    <a:pos x="wd2" y="hd2"/>
                  </a:cxn>
                  <a:cxn ang="16200000">
                    <a:pos x="wd2" y="hd2"/>
                  </a:cxn>
                </a:cxnLst>
                <a:rect l="0" t="0" r="r" b="b"/>
                <a:pathLst>
                  <a:path w="21600" h="21600" extrusionOk="0">
                    <a:moveTo>
                      <a:pt x="21245" y="0"/>
                    </a:moveTo>
                    <a:lnTo>
                      <a:pt x="21600" y="1409"/>
                    </a:lnTo>
                    <a:lnTo>
                      <a:pt x="16452" y="21600"/>
                    </a:lnTo>
                    <a:lnTo>
                      <a:pt x="0" y="21600"/>
                    </a:lnTo>
                    <a:lnTo>
                      <a:pt x="0" y="19956"/>
                    </a:lnTo>
                    <a:lnTo>
                      <a:pt x="16274" y="19956"/>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21" name="Freeform: Shape 316"/>
              <p:cNvSpPr/>
              <p:nvPr/>
            </p:nvSpPr>
            <p:spPr>
              <a:xfrm>
                <a:off x="320576" y="18187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0828" y="4629"/>
                      <a:pt x="162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22" name="Freeform: Shape 317"/>
              <p:cNvSpPr/>
              <p:nvPr/>
            </p:nvSpPr>
            <p:spPr>
              <a:xfrm>
                <a:off x="528026" y="11939"/>
                <a:ext cx="331618" cy="85132"/>
              </a:xfrm>
              <a:custGeom>
                <a:avLst/>
                <a:gdLst/>
                <a:ahLst/>
                <a:cxnLst>
                  <a:cxn ang="0">
                    <a:pos x="wd2" y="hd2"/>
                  </a:cxn>
                  <a:cxn ang="5400000">
                    <a:pos x="wd2" y="hd2"/>
                  </a:cxn>
                  <a:cxn ang="10800000">
                    <a:pos x="wd2" y="hd2"/>
                  </a:cxn>
                  <a:cxn ang="16200000">
                    <a:pos x="wd2" y="hd2"/>
                  </a:cxn>
                </a:cxnLst>
                <a:rect l="0" t="0" r="r" b="b"/>
                <a:pathLst>
                  <a:path w="21600" h="21600" extrusionOk="0">
                    <a:moveTo>
                      <a:pt x="128" y="0"/>
                    </a:moveTo>
                    <a:lnTo>
                      <a:pt x="5008" y="20727"/>
                    </a:lnTo>
                    <a:lnTo>
                      <a:pt x="21600" y="20727"/>
                    </a:lnTo>
                    <a:lnTo>
                      <a:pt x="21600" y="21600"/>
                    </a:lnTo>
                    <a:lnTo>
                      <a:pt x="4931" y="21491"/>
                    </a:lnTo>
                    <a:lnTo>
                      <a:pt x="0" y="545"/>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23" name="Freeform: Shape 318"/>
              <p:cNvSpPr/>
              <p:nvPr/>
            </p:nvSpPr>
            <p:spPr>
              <a:xfrm>
                <a:off x="852899" y="8900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971" y="21600"/>
                      <a:pt x="21600" y="16971"/>
                      <a:pt x="21600" y="10800"/>
                    </a:cubicBezTo>
                    <a:cubicBezTo>
                      <a:pt x="21600" y="4629"/>
                      <a:pt x="16971" y="0"/>
                      <a:pt x="10800" y="0"/>
                    </a:cubicBezTo>
                    <a:cubicBezTo>
                      <a:pt x="4629" y="0"/>
                      <a:pt x="0" y="4629"/>
                      <a:pt x="0" y="10800"/>
                    </a:cubicBezTo>
                    <a:cubicBezTo>
                      <a:pt x="0" y="16971"/>
                      <a:pt x="54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grpSp>
        <p:grpSp>
          <p:nvGrpSpPr>
            <p:cNvPr id="231" name="Graphic 234"/>
            <p:cNvGrpSpPr/>
            <p:nvPr/>
          </p:nvGrpSpPr>
          <p:grpSpPr>
            <a:xfrm>
              <a:off x="434794" y="103886"/>
              <a:ext cx="1943588" cy="720794"/>
              <a:chOff x="0" y="0"/>
              <a:chExt cx="1943586" cy="720793"/>
            </a:xfrm>
          </p:grpSpPr>
          <p:sp>
            <p:nvSpPr>
              <p:cNvPr id="225" name="Freeform: Shape 293"/>
              <p:cNvSpPr/>
              <p:nvPr/>
            </p:nvSpPr>
            <p:spPr>
              <a:xfrm>
                <a:off x="295101" y="113734"/>
                <a:ext cx="1631537" cy="375325"/>
              </a:xfrm>
              <a:custGeom>
                <a:avLst/>
                <a:gdLst/>
                <a:ahLst/>
                <a:cxnLst>
                  <a:cxn ang="0">
                    <a:pos x="wd2" y="hd2"/>
                  </a:cxn>
                  <a:cxn ang="5400000">
                    <a:pos x="wd2" y="hd2"/>
                  </a:cxn>
                  <a:cxn ang="10800000">
                    <a:pos x="wd2" y="hd2"/>
                  </a:cxn>
                  <a:cxn ang="16200000">
                    <a:pos x="wd2" y="hd2"/>
                  </a:cxn>
                </a:cxnLst>
                <a:rect l="0" t="0" r="r" b="b"/>
                <a:pathLst>
                  <a:path w="21600" h="21600" extrusionOk="0">
                    <a:moveTo>
                      <a:pt x="184" y="21600"/>
                    </a:moveTo>
                    <a:cubicBezTo>
                      <a:pt x="81" y="21600"/>
                      <a:pt x="0" y="21218"/>
                      <a:pt x="0" y="20727"/>
                    </a:cubicBezTo>
                    <a:cubicBezTo>
                      <a:pt x="0" y="20236"/>
                      <a:pt x="81" y="19855"/>
                      <a:pt x="184" y="19855"/>
                    </a:cubicBezTo>
                    <a:cubicBezTo>
                      <a:pt x="253" y="19855"/>
                      <a:pt x="311" y="20018"/>
                      <a:pt x="345" y="20291"/>
                    </a:cubicBezTo>
                    <a:lnTo>
                      <a:pt x="7071" y="20291"/>
                    </a:lnTo>
                    <a:lnTo>
                      <a:pt x="6364" y="16909"/>
                    </a:lnTo>
                    <a:lnTo>
                      <a:pt x="2232" y="16909"/>
                    </a:lnTo>
                    <a:cubicBezTo>
                      <a:pt x="2198" y="17182"/>
                      <a:pt x="2140" y="17345"/>
                      <a:pt x="2071" y="17345"/>
                    </a:cubicBezTo>
                    <a:cubicBezTo>
                      <a:pt x="1968" y="17345"/>
                      <a:pt x="1887" y="16964"/>
                      <a:pt x="1887" y="16473"/>
                    </a:cubicBezTo>
                    <a:cubicBezTo>
                      <a:pt x="1887" y="15982"/>
                      <a:pt x="1968" y="15600"/>
                      <a:pt x="2071" y="15600"/>
                    </a:cubicBezTo>
                    <a:cubicBezTo>
                      <a:pt x="2140" y="15600"/>
                      <a:pt x="2198" y="15764"/>
                      <a:pt x="2232" y="16036"/>
                    </a:cubicBezTo>
                    <a:lnTo>
                      <a:pt x="4816" y="16036"/>
                    </a:lnTo>
                    <a:lnTo>
                      <a:pt x="4523" y="14645"/>
                    </a:lnTo>
                    <a:lnTo>
                      <a:pt x="2791" y="14645"/>
                    </a:lnTo>
                    <a:cubicBezTo>
                      <a:pt x="2756" y="14918"/>
                      <a:pt x="2699" y="15082"/>
                      <a:pt x="2630" y="15082"/>
                    </a:cubicBezTo>
                    <a:cubicBezTo>
                      <a:pt x="2526" y="15082"/>
                      <a:pt x="2445" y="14700"/>
                      <a:pt x="2445" y="14209"/>
                    </a:cubicBezTo>
                    <a:cubicBezTo>
                      <a:pt x="2445" y="13718"/>
                      <a:pt x="2526" y="13336"/>
                      <a:pt x="2630" y="13336"/>
                    </a:cubicBezTo>
                    <a:cubicBezTo>
                      <a:pt x="2699" y="13336"/>
                      <a:pt x="2756" y="13500"/>
                      <a:pt x="2791" y="13773"/>
                    </a:cubicBezTo>
                    <a:lnTo>
                      <a:pt x="4597" y="13773"/>
                    </a:lnTo>
                    <a:lnTo>
                      <a:pt x="5069" y="16009"/>
                    </a:lnTo>
                    <a:lnTo>
                      <a:pt x="6433" y="16009"/>
                    </a:lnTo>
                    <a:lnTo>
                      <a:pt x="7325" y="20236"/>
                    </a:lnTo>
                    <a:lnTo>
                      <a:pt x="8274" y="20236"/>
                    </a:lnTo>
                    <a:lnTo>
                      <a:pt x="9264" y="15545"/>
                    </a:lnTo>
                    <a:lnTo>
                      <a:pt x="12129" y="15545"/>
                    </a:lnTo>
                    <a:lnTo>
                      <a:pt x="13568" y="8727"/>
                    </a:lnTo>
                    <a:lnTo>
                      <a:pt x="12112" y="8727"/>
                    </a:lnTo>
                    <a:lnTo>
                      <a:pt x="11439" y="12000"/>
                    </a:lnTo>
                    <a:lnTo>
                      <a:pt x="10484" y="12000"/>
                    </a:lnTo>
                    <a:cubicBezTo>
                      <a:pt x="10449" y="12273"/>
                      <a:pt x="10391" y="12436"/>
                      <a:pt x="10322" y="12436"/>
                    </a:cubicBezTo>
                    <a:cubicBezTo>
                      <a:pt x="10219" y="12436"/>
                      <a:pt x="10138" y="12055"/>
                      <a:pt x="10138" y="11564"/>
                    </a:cubicBezTo>
                    <a:cubicBezTo>
                      <a:pt x="10138" y="11073"/>
                      <a:pt x="10219" y="10691"/>
                      <a:pt x="10322" y="10691"/>
                    </a:cubicBezTo>
                    <a:cubicBezTo>
                      <a:pt x="10391" y="10691"/>
                      <a:pt x="10449" y="10855"/>
                      <a:pt x="10484" y="11127"/>
                    </a:cubicBezTo>
                    <a:lnTo>
                      <a:pt x="11364" y="11127"/>
                    </a:lnTo>
                    <a:lnTo>
                      <a:pt x="11859" y="8782"/>
                    </a:lnTo>
                    <a:lnTo>
                      <a:pt x="9764" y="8782"/>
                    </a:lnTo>
                    <a:lnTo>
                      <a:pt x="8418" y="15164"/>
                    </a:lnTo>
                    <a:cubicBezTo>
                      <a:pt x="8435" y="15464"/>
                      <a:pt x="8418" y="15791"/>
                      <a:pt x="8372" y="16009"/>
                    </a:cubicBezTo>
                    <a:cubicBezTo>
                      <a:pt x="8337" y="16173"/>
                      <a:pt x="8291" y="16255"/>
                      <a:pt x="8240" y="16255"/>
                    </a:cubicBezTo>
                    <a:cubicBezTo>
                      <a:pt x="8188" y="16255"/>
                      <a:pt x="8142" y="16173"/>
                      <a:pt x="8107" y="16009"/>
                    </a:cubicBezTo>
                    <a:cubicBezTo>
                      <a:pt x="8073" y="15845"/>
                      <a:pt x="8055" y="15627"/>
                      <a:pt x="8055" y="15382"/>
                    </a:cubicBezTo>
                    <a:cubicBezTo>
                      <a:pt x="8055" y="15136"/>
                      <a:pt x="8073" y="14918"/>
                      <a:pt x="8107" y="14755"/>
                    </a:cubicBezTo>
                    <a:cubicBezTo>
                      <a:pt x="8142" y="14591"/>
                      <a:pt x="8188" y="14509"/>
                      <a:pt x="8240" y="14509"/>
                    </a:cubicBezTo>
                    <a:cubicBezTo>
                      <a:pt x="8257" y="14509"/>
                      <a:pt x="8274" y="14509"/>
                      <a:pt x="8291" y="14536"/>
                    </a:cubicBezTo>
                    <a:lnTo>
                      <a:pt x="8654" y="12818"/>
                    </a:lnTo>
                    <a:lnTo>
                      <a:pt x="6151" y="12818"/>
                    </a:lnTo>
                    <a:lnTo>
                      <a:pt x="5926" y="11755"/>
                    </a:lnTo>
                    <a:cubicBezTo>
                      <a:pt x="5909" y="11782"/>
                      <a:pt x="5892" y="11782"/>
                      <a:pt x="5875" y="11782"/>
                    </a:cubicBezTo>
                    <a:cubicBezTo>
                      <a:pt x="5823" y="11782"/>
                      <a:pt x="5777" y="11700"/>
                      <a:pt x="5742" y="11536"/>
                    </a:cubicBezTo>
                    <a:cubicBezTo>
                      <a:pt x="5708" y="11373"/>
                      <a:pt x="5691" y="11155"/>
                      <a:pt x="5691" y="10909"/>
                    </a:cubicBezTo>
                    <a:cubicBezTo>
                      <a:pt x="5691" y="10664"/>
                      <a:pt x="5708" y="10445"/>
                      <a:pt x="5742" y="10282"/>
                    </a:cubicBezTo>
                    <a:cubicBezTo>
                      <a:pt x="5777" y="10118"/>
                      <a:pt x="5823" y="10036"/>
                      <a:pt x="5875" y="10036"/>
                    </a:cubicBezTo>
                    <a:cubicBezTo>
                      <a:pt x="5926" y="10036"/>
                      <a:pt x="5973" y="10118"/>
                      <a:pt x="6007" y="10282"/>
                    </a:cubicBezTo>
                    <a:cubicBezTo>
                      <a:pt x="6053" y="10500"/>
                      <a:pt x="6070" y="10827"/>
                      <a:pt x="6053" y="11127"/>
                    </a:cubicBezTo>
                    <a:lnTo>
                      <a:pt x="6226" y="11945"/>
                    </a:lnTo>
                    <a:lnTo>
                      <a:pt x="8838" y="11945"/>
                    </a:lnTo>
                    <a:lnTo>
                      <a:pt x="9690" y="7909"/>
                    </a:lnTo>
                    <a:lnTo>
                      <a:pt x="13763" y="7909"/>
                    </a:lnTo>
                    <a:lnTo>
                      <a:pt x="13786" y="7800"/>
                    </a:lnTo>
                    <a:lnTo>
                      <a:pt x="13815" y="7909"/>
                    </a:lnTo>
                    <a:lnTo>
                      <a:pt x="15507" y="7909"/>
                    </a:lnTo>
                    <a:lnTo>
                      <a:pt x="16715" y="2182"/>
                    </a:lnTo>
                    <a:lnTo>
                      <a:pt x="17848" y="2182"/>
                    </a:lnTo>
                    <a:lnTo>
                      <a:pt x="18217" y="436"/>
                    </a:lnTo>
                    <a:lnTo>
                      <a:pt x="21255" y="436"/>
                    </a:lnTo>
                    <a:cubicBezTo>
                      <a:pt x="21289" y="164"/>
                      <a:pt x="21347" y="0"/>
                      <a:pt x="21416" y="0"/>
                    </a:cubicBezTo>
                    <a:cubicBezTo>
                      <a:pt x="21519" y="0"/>
                      <a:pt x="21600" y="382"/>
                      <a:pt x="21600" y="873"/>
                    </a:cubicBezTo>
                    <a:cubicBezTo>
                      <a:pt x="21600" y="1364"/>
                      <a:pt x="21519" y="1745"/>
                      <a:pt x="21416" y="1745"/>
                    </a:cubicBezTo>
                    <a:cubicBezTo>
                      <a:pt x="21347" y="1745"/>
                      <a:pt x="21289" y="1582"/>
                      <a:pt x="21255" y="1309"/>
                    </a:cubicBezTo>
                    <a:lnTo>
                      <a:pt x="18297" y="1309"/>
                    </a:lnTo>
                    <a:lnTo>
                      <a:pt x="17929" y="3055"/>
                    </a:lnTo>
                    <a:lnTo>
                      <a:pt x="16796" y="3055"/>
                    </a:lnTo>
                    <a:lnTo>
                      <a:pt x="15593" y="8755"/>
                    </a:lnTo>
                    <a:lnTo>
                      <a:pt x="13850" y="8755"/>
                    </a:lnTo>
                    <a:lnTo>
                      <a:pt x="13286" y="11427"/>
                    </a:lnTo>
                    <a:lnTo>
                      <a:pt x="14028" y="11427"/>
                    </a:lnTo>
                    <a:lnTo>
                      <a:pt x="14379" y="13091"/>
                    </a:lnTo>
                    <a:cubicBezTo>
                      <a:pt x="14396" y="13064"/>
                      <a:pt x="14413" y="13064"/>
                      <a:pt x="14431" y="13064"/>
                    </a:cubicBezTo>
                    <a:cubicBezTo>
                      <a:pt x="14482" y="13064"/>
                      <a:pt x="14528" y="13145"/>
                      <a:pt x="14563" y="13309"/>
                    </a:cubicBezTo>
                    <a:cubicBezTo>
                      <a:pt x="14598" y="13473"/>
                      <a:pt x="14615" y="13691"/>
                      <a:pt x="14615" y="13936"/>
                    </a:cubicBezTo>
                    <a:cubicBezTo>
                      <a:pt x="14615" y="14182"/>
                      <a:pt x="14598" y="14400"/>
                      <a:pt x="14563" y="14564"/>
                    </a:cubicBezTo>
                    <a:cubicBezTo>
                      <a:pt x="14528" y="14727"/>
                      <a:pt x="14482" y="14809"/>
                      <a:pt x="14431" y="14809"/>
                    </a:cubicBezTo>
                    <a:cubicBezTo>
                      <a:pt x="14379" y="14809"/>
                      <a:pt x="14333" y="14727"/>
                      <a:pt x="14298" y="14564"/>
                    </a:cubicBezTo>
                    <a:cubicBezTo>
                      <a:pt x="14252" y="14345"/>
                      <a:pt x="14235" y="14018"/>
                      <a:pt x="14252" y="13718"/>
                    </a:cubicBezTo>
                    <a:lnTo>
                      <a:pt x="13959" y="12327"/>
                    </a:lnTo>
                    <a:lnTo>
                      <a:pt x="13107" y="12327"/>
                    </a:lnTo>
                    <a:lnTo>
                      <a:pt x="12233" y="16473"/>
                    </a:lnTo>
                    <a:lnTo>
                      <a:pt x="9367" y="16473"/>
                    </a:lnTo>
                    <a:lnTo>
                      <a:pt x="8378" y="21164"/>
                    </a:lnTo>
                    <a:lnTo>
                      <a:pt x="345" y="21164"/>
                    </a:lnTo>
                    <a:cubicBezTo>
                      <a:pt x="316" y="21409"/>
                      <a:pt x="253" y="21600"/>
                      <a:pt x="184"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26" name="Freeform: Shape 294"/>
              <p:cNvSpPr/>
              <p:nvPr/>
            </p:nvSpPr>
            <p:spPr>
              <a:xfrm>
                <a:off x="299882" y="118947"/>
                <a:ext cx="1621975" cy="365373"/>
              </a:xfrm>
              <a:custGeom>
                <a:avLst/>
                <a:gdLst/>
                <a:ahLst/>
                <a:cxnLst>
                  <a:cxn ang="0">
                    <a:pos x="wd2" y="hd2"/>
                  </a:cxn>
                  <a:cxn ang="5400000">
                    <a:pos x="wd2" y="hd2"/>
                  </a:cxn>
                  <a:cxn ang="10800000">
                    <a:pos x="wd2" y="hd2"/>
                  </a:cxn>
                  <a:cxn ang="16200000">
                    <a:pos x="wd2" y="hd2"/>
                  </a:cxn>
                </a:cxnLst>
                <a:rect l="0" t="0" r="r" b="b"/>
                <a:pathLst>
                  <a:path w="21600" h="21600" extrusionOk="0">
                    <a:moveTo>
                      <a:pt x="15558" y="8096"/>
                    </a:moveTo>
                    <a:lnTo>
                      <a:pt x="13810" y="8096"/>
                    </a:lnTo>
                    <a:lnTo>
                      <a:pt x="13804" y="8068"/>
                    </a:lnTo>
                    <a:lnTo>
                      <a:pt x="13798" y="8096"/>
                    </a:lnTo>
                    <a:lnTo>
                      <a:pt x="9700" y="8096"/>
                    </a:lnTo>
                    <a:lnTo>
                      <a:pt x="8838" y="12271"/>
                    </a:lnTo>
                    <a:lnTo>
                      <a:pt x="6164" y="12271"/>
                    </a:lnTo>
                    <a:lnTo>
                      <a:pt x="5950" y="11234"/>
                    </a:lnTo>
                    <a:cubicBezTo>
                      <a:pt x="5979" y="11010"/>
                      <a:pt x="5973" y="10702"/>
                      <a:pt x="5927" y="10478"/>
                    </a:cubicBezTo>
                    <a:cubicBezTo>
                      <a:pt x="5875" y="10226"/>
                      <a:pt x="5794" y="10226"/>
                      <a:pt x="5741" y="10478"/>
                    </a:cubicBezTo>
                    <a:cubicBezTo>
                      <a:pt x="5689" y="10730"/>
                      <a:pt x="5689" y="11122"/>
                      <a:pt x="5741" y="11346"/>
                    </a:cubicBezTo>
                    <a:cubicBezTo>
                      <a:pt x="5782" y="11542"/>
                      <a:pt x="5846" y="11570"/>
                      <a:pt x="5898" y="11458"/>
                    </a:cubicBezTo>
                    <a:lnTo>
                      <a:pt x="6135" y="12607"/>
                    </a:lnTo>
                    <a:lnTo>
                      <a:pt x="8768" y="12607"/>
                    </a:lnTo>
                    <a:lnTo>
                      <a:pt x="8282" y="14960"/>
                    </a:lnTo>
                    <a:cubicBezTo>
                      <a:pt x="8236" y="14820"/>
                      <a:pt x="8172" y="14848"/>
                      <a:pt x="8126" y="15072"/>
                    </a:cubicBezTo>
                    <a:cubicBezTo>
                      <a:pt x="8074" y="15325"/>
                      <a:pt x="8074" y="15717"/>
                      <a:pt x="8126" y="15941"/>
                    </a:cubicBezTo>
                    <a:cubicBezTo>
                      <a:pt x="8178" y="16193"/>
                      <a:pt x="8259" y="16193"/>
                      <a:pt x="8305" y="15941"/>
                    </a:cubicBezTo>
                    <a:cubicBezTo>
                      <a:pt x="8346" y="15745"/>
                      <a:pt x="8352" y="15437"/>
                      <a:pt x="8329" y="15184"/>
                    </a:cubicBezTo>
                    <a:lnTo>
                      <a:pt x="9729" y="8405"/>
                    </a:lnTo>
                    <a:lnTo>
                      <a:pt x="12004" y="8405"/>
                    </a:lnTo>
                    <a:lnTo>
                      <a:pt x="11390" y="11374"/>
                    </a:lnTo>
                    <a:lnTo>
                      <a:pt x="10447" y="11374"/>
                    </a:lnTo>
                    <a:cubicBezTo>
                      <a:pt x="10430" y="11122"/>
                      <a:pt x="10383" y="10926"/>
                      <a:pt x="10325" y="10926"/>
                    </a:cubicBezTo>
                    <a:cubicBezTo>
                      <a:pt x="10256" y="10926"/>
                      <a:pt x="10198" y="11206"/>
                      <a:pt x="10198" y="11542"/>
                    </a:cubicBezTo>
                    <a:cubicBezTo>
                      <a:pt x="10198" y="11879"/>
                      <a:pt x="10256" y="12159"/>
                      <a:pt x="10325" y="12159"/>
                    </a:cubicBezTo>
                    <a:cubicBezTo>
                      <a:pt x="10383" y="12159"/>
                      <a:pt x="10435" y="11963"/>
                      <a:pt x="10447" y="11711"/>
                    </a:cubicBezTo>
                    <a:lnTo>
                      <a:pt x="11419" y="11711"/>
                    </a:lnTo>
                    <a:lnTo>
                      <a:pt x="12102" y="8405"/>
                    </a:lnTo>
                    <a:lnTo>
                      <a:pt x="13734" y="8405"/>
                    </a:lnTo>
                    <a:lnTo>
                      <a:pt x="12172" y="15969"/>
                    </a:lnTo>
                    <a:lnTo>
                      <a:pt x="9289" y="15969"/>
                    </a:lnTo>
                    <a:lnTo>
                      <a:pt x="8294" y="20788"/>
                    </a:lnTo>
                    <a:lnTo>
                      <a:pt x="7293" y="20788"/>
                    </a:lnTo>
                    <a:lnTo>
                      <a:pt x="6395" y="16445"/>
                    </a:lnTo>
                    <a:lnTo>
                      <a:pt x="5024" y="16445"/>
                    </a:lnTo>
                    <a:lnTo>
                      <a:pt x="4549" y="14148"/>
                    </a:lnTo>
                    <a:lnTo>
                      <a:pt x="2714" y="14148"/>
                    </a:lnTo>
                    <a:cubicBezTo>
                      <a:pt x="2697" y="13896"/>
                      <a:pt x="2651" y="13700"/>
                      <a:pt x="2593" y="13700"/>
                    </a:cubicBezTo>
                    <a:cubicBezTo>
                      <a:pt x="2523" y="13700"/>
                      <a:pt x="2466" y="13980"/>
                      <a:pt x="2466" y="14316"/>
                    </a:cubicBezTo>
                    <a:cubicBezTo>
                      <a:pt x="2466" y="14652"/>
                      <a:pt x="2523" y="14932"/>
                      <a:pt x="2593" y="14932"/>
                    </a:cubicBezTo>
                    <a:cubicBezTo>
                      <a:pt x="2651" y="14932"/>
                      <a:pt x="2703" y="14736"/>
                      <a:pt x="2714" y="14484"/>
                    </a:cubicBezTo>
                    <a:lnTo>
                      <a:pt x="4514" y="14484"/>
                    </a:lnTo>
                    <a:lnTo>
                      <a:pt x="4925" y="16473"/>
                    </a:lnTo>
                    <a:lnTo>
                      <a:pt x="2147" y="16473"/>
                    </a:lnTo>
                    <a:cubicBezTo>
                      <a:pt x="2130" y="16221"/>
                      <a:pt x="2084" y="16025"/>
                      <a:pt x="2026" y="16025"/>
                    </a:cubicBezTo>
                    <a:cubicBezTo>
                      <a:pt x="1956" y="16025"/>
                      <a:pt x="1898" y="16305"/>
                      <a:pt x="1898" y="16641"/>
                    </a:cubicBezTo>
                    <a:cubicBezTo>
                      <a:pt x="1898" y="16977"/>
                      <a:pt x="1956" y="17258"/>
                      <a:pt x="2026" y="17258"/>
                    </a:cubicBezTo>
                    <a:cubicBezTo>
                      <a:pt x="2084" y="17258"/>
                      <a:pt x="2136" y="17061"/>
                      <a:pt x="2147" y="16809"/>
                    </a:cubicBezTo>
                    <a:lnTo>
                      <a:pt x="6367" y="16809"/>
                    </a:lnTo>
                    <a:lnTo>
                      <a:pt x="7194" y="20816"/>
                    </a:lnTo>
                    <a:lnTo>
                      <a:pt x="249" y="20816"/>
                    </a:lnTo>
                    <a:cubicBezTo>
                      <a:pt x="232" y="20563"/>
                      <a:pt x="185" y="20367"/>
                      <a:pt x="127" y="20367"/>
                    </a:cubicBezTo>
                    <a:cubicBezTo>
                      <a:pt x="58" y="20367"/>
                      <a:pt x="0" y="20647"/>
                      <a:pt x="0" y="20984"/>
                    </a:cubicBezTo>
                    <a:cubicBezTo>
                      <a:pt x="0" y="21320"/>
                      <a:pt x="58" y="21600"/>
                      <a:pt x="127" y="21600"/>
                    </a:cubicBezTo>
                    <a:cubicBezTo>
                      <a:pt x="185" y="21600"/>
                      <a:pt x="237" y="21404"/>
                      <a:pt x="249" y="21152"/>
                    </a:cubicBezTo>
                    <a:lnTo>
                      <a:pt x="8323" y="21152"/>
                    </a:lnTo>
                    <a:lnTo>
                      <a:pt x="9318" y="16305"/>
                    </a:lnTo>
                    <a:lnTo>
                      <a:pt x="12201" y="16305"/>
                    </a:lnTo>
                    <a:lnTo>
                      <a:pt x="13080" y="12075"/>
                    </a:lnTo>
                    <a:lnTo>
                      <a:pt x="13983" y="12075"/>
                    </a:lnTo>
                    <a:lnTo>
                      <a:pt x="14325" y="13728"/>
                    </a:lnTo>
                    <a:cubicBezTo>
                      <a:pt x="14296" y="13952"/>
                      <a:pt x="14302" y="14260"/>
                      <a:pt x="14348" y="14484"/>
                    </a:cubicBezTo>
                    <a:cubicBezTo>
                      <a:pt x="14400" y="14736"/>
                      <a:pt x="14481" y="14736"/>
                      <a:pt x="14527" y="14484"/>
                    </a:cubicBezTo>
                    <a:cubicBezTo>
                      <a:pt x="14579" y="14232"/>
                      <a:pt x="14579" y="13840"/>
                      <a:pt x="14527" y="13616"/>
                    </a:cubicBezTo>
                    <a:cubicBezTo>
                      <a:pt x="14487" y="13419"/>
                      <a:pt x="14423" y="13391"/>
                      <a:pt x="14371" y="13504"/>
                    </a:cubicBezTo>
                    <a:lnTo>
                      <a:pt x="14012" y="11767"/>
                    </a:lnTo>
                    <a:lnTo>
                      <a:pt x="13144" y="11767"/>
                    </a:lnTo>
                    <a:lnTo>
                      <a:pt x="13833" y="8433"/>
                    </a:lnTo>
                    <a:lnTo>
                      <a:pt x="15586" y="8433"/>
                    </a:lnTo>
                    <a:lnTo>
                      <a:pt x="16796" y="2577"/>
                    </a:lnTo>
                    <a:lnTo>
                      <a:pt x="17942" y="2577"/>
                    </a:lnTo>
                    <a:lnTo>
                      <a:pt x="18313" y="784"/>
                    </a:lnTo>
                    <a:lnTo>
                      <a:pt x="21351" y="784"/>
                    </a:lnTo>
                    <a:cubicBezTo>
                      <a:pt x="21368" y="1037"/>
                      <a:pt x="21415" y="1233"/>
                      <a:pt x="21473" y="1233"/>
                    </a:cubicBezTo>
                    <a:cubicBezTo>
                      <a:pt x="21542" y="1233"/>
                      <a:pt x="21600" y="953"/>
                      <a:pt x="21600" y="616"/>
                    </a:cubicBezTo>
                    <a:cubicBezTo>
                      <a:pt x="21600" y="280"/>
                      <a:pt x="21542" y="0"/>
                      <a:pt x="21473" y="0"/>
                    </a:cubicBezTo>
                    <a:cubicBezTo>
                      <a:pt x="21415" y="0"/>
                      <a:pt x="21363" y="196"/>
                      <a:pt x="21351" y="448"/>
                    </a:cubicBezTo>
                    <a:lnTo>
                      <a:pt x="18284" y="448"/>
                    </a:lnTo>
                    <a:lnTo>
                      <a:pt x="17913" y="2241"/>
                    </a:lnTo>
                    <a:lnTo>
                      <a:pt x="16773" y="2241"/>
                    </a:lnTo>
                    <a:lnTo>
                      <a:pt x="15558" y="8096"/>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27" name="Freeform: Shape 295"/>
              <p:cNvSpPr/>
              <p:nvPr/>
            </p:nvSpPr>
            <p:spPr>
              <a:xfrm>
                <a:off x="0" y="0"/>
                <a:ext cx="1615889" cy="381012"/>
              </a:xfrm>
              <a:custGeom>
                <a:avLst/>
                <a:gdLst/>
                <a:ahLst/>
                <a:cxnLst>
                  <a:cxn ang="0">
                    <a:pos x="wd2" y="hd2"/>
                  </a:cxn>
                  <a:cxn ang="5400000">
                    <a:pos x="wd2" y="hd2"/>
                  </a:cxn>
                  <a:cxn ang="10800000">
                    <a:pos x="wd2" y="hd2"/>
                  </a:cxn>
                  <a:cxn ang="16200000">
                    <a:pos x="wd2" y="hd2"/>
                  </a:cxn>
                </a:cxnLst>
                <a:rect l="0" t="0" r="r" b="b"/>
                <a:pathLst>
                  <a:path w="21600" h="21600" extrusionOk="0">
                    <a:moveTo>
                      <a:pt x="1615" y="21600"/>
                    </a:moveTo>
                    <a:cubicBezTo>
                      <a:pt x="1510" y="21600"/>
                      <a:pt x="1429" y="21224"/>
                      <a:pt x="1429" y="20740"/>
                    </a:cubicBezTo>
                    <a:cubicBezTo>
                      <a:pt x="1429" y="20257"/>
                      <a:pt x="1510" y="19881"/>
                      <a:pt x="1615" y="19881"/>
                    </a:cubicBezTo>
                    <a:cubicBezTo>
                      <a:pt x="1685" y="19881"/>
                      <a:pt x="1743" y="20042"/>
                      <a:pt x="1778" y="20310"/>
                    </a:cubicBezTo>
                    <a:lnTo>
                      <a:pt x="4944" y="20310"/>
                    </a:lnTo>
                    <a:lnTo>
                      <a:pt x="5385" y="18242"/>
                    </a:lnTo>
                    <a:lnTo>
                      <a:pt x="349" y="18242"/>
                    </a:lnTo>
                    <a:cubicBezTo>
                      <a:pt x="314" y="18510"/>
                      <a:pt x="256" y="18672"/>
                      <a:pt x="186" y="18672"/>
                    </a:cubicBezTo>
                    <a:cubicBezTo>
                      <a:pt x="81" y="18672"/>
                      <a:pt x="0" y="18296"/>
                      <a:pt x="0" y="17812"/>
                    </a:cubicBezTo>
                    <a:cubicBezTo>
                      <a:pt x="0" y="17328"/>
                      <a:pt x="81" y="16952"/>
                      <a:pt x="186" y="16952"/>
                    </a:cubicBezTo>
                    <a:cubicBezTo>
                      <a:pt x="256" y="16952"/>
                      <a:pt x="314" y="17113"/>
                      <a:pt x="349" y="17382"/>
                    </a:cubicBezTo>
                    <a:lnTo>
                      <a:pt x="8482" y="17382"/>
                    </a:lnTo>
                    <a:lnTo>
                      <a:pt x="10707" y="7093"/>
                    </a:lnTo>
                    <a:lnTo>
                      <a:pt x="13711" y="7093"/>
                    </a:lnTo>
                    <a:lnTo>
                      <a:pt x="13252" y="4970"/>
                    </a:lnTo>
                    <a:lnTo>
                      <a:pt x="9946" y="4970"/>
                    </a:lnTo>
                    <a:lnTo>
                      <a:pt x="7820" y="14803"/>
                    </a:lnTo>
                    <a:lnTo>
                      <a:pt x="4857" y="14803"/>
                    </a:lnTo>
                    <a:cubicBezTo>
                      <a:pt x="4822" y="15072"/>
                      <a:pt x="4764" y="15233"/>
                      <a:pt x="4694" y="15233"/>
                    </a:cubicBezTo>
                    <a:cubicBezTo>
                      <a:pt x="4590" y="15233"/>
                      <a:pt x="4508" y="14857"/>
                      <a:pt x="4508" y="14373"/>
                    </a:cubicBezTo>
                    <a:cubicBezTo>
                      <a:pt x="4508" y="13890"/>
                      <a:pt x="4590" y="13513"/>
                      <a:pt x="4694" y="13513"/>
                    </a:cubicBezTo>
                    <a:cubicBezTo>
                      <a:pt x="4764" y="13513"/>
                      <a:pt x="4822" y="13675"/>
                      <a:pt x="4857" y="13943"/>
                    </a:cubicBezTo>
                    <a:lnTo>
                      <a:pt x="6774" y="13943"/>
                    </a:lnTo>
                    <a:lnTo>
                      <a:pt x="6187" y="11230"/>
                    </a:lnTo>
                    <a:lnTo>
                      <a:pt x="1249" y="11230"/>
                    </a:lnTo>
                    <a:lnTo>
                      <a:pt x="569" y="8113"/>
                    </a:lnTo>
                    <a:cubicBezTo>
                      <a:pt x="552" y="8140"/>
                      <a:pt x="534" y="8140"/>
                      <a:pt x="517" y="8140"/>
                    </a:cubicBezTo>
                    <a:cubicBezTo>
                      <a:pt x="465" y="8140"/>
                      <a:pt x="418" y="8060"/>
                      <a:pt x="383" y="7899"/>
                    </a:cubicBezTo>
                    <a:cubicBezTo>
                      <a:pt x="308" y="7549"/>
                      <a:pt x="308" y="7012"/>
                      <a:pt x="383" y="6663"/>
                    </a:cubicBezTo>
                    <a:cubicBezTo>
                      <a:pt x="418" y="6501"/>
                      <a:pt x="465" y="6421"/>
                      <a:pt x="517" y="6421"/>
                    </a:cubicBezTo>
                    <a:cubicBezTo>
                      <a:pt x="569" y="6421"/>
                      <a:pt x="616" y="6501"/>
                      <a:pt x="651" y="6663"/>
                    </a:cubicBezTo>
                    <a:cubicBezTo>
                      <a:pt x="697" y="6878"/>
                      <a:pt x="715" y="7200"/>
                      <a:pt x="697" y="7496"/>
                    </a:cubicBezTo>
                    <a:lnTo>
                      <a:pt x="1325" y="10397"/>
                    </a:lnTo>
                    <a:lnTo>
                      <a:pt x="6263" y="10397"/>
                    </a:lnTo>
                    <a:lnTo>
                      <a:pt x="7035" y="13970"/>
                    </a:lnTo>
                    <a:lnTo>
                      <a:pt x="7744" y="13970"/>
                    </a:lnTo>
                    <a:lnTo>
                      <a:pt x="9870" y="4137"/>
                    </a:lnTo>
                    <a:lnTo>
                      <a:pt x="13333" y="4137"/>
                    </a:lnTo>
                    <a:lnTo>
                      <a:pt x="13978" y="7119"/>
                    </a:lnTo>
                    <a:lnTo>
                      <a:pt x="16557" y="7119"/>
                    </a:lnTo>
                    <a:lnTo>
                      <a:pt x="18091" y="0"/>
                    </a:lnTo>
                    <a:lnTo>
                      <a:pt x="21600" y="0"/>
                    </a:lnTo>
                    <a:lnTo>
                      <a:pt x="21600" y="860"/>
                    </a:lnTo>
                    <a:lnTo>
                      <a:pt x="18167" y="860"/>
                    </a:lnTo>
                    <a:lnTo>
                      <a:pt x="16627" y="7979"/>
                    </a:lnTo>
                    <a:lnTo>
                      <a:pt x="10783" y="7979"/>
                    </a:lnTo>
                    <a:lnTo>
                      <a:pt x="9934" y="11901"/>
                    </a:lnTo>
                    <a:lnTo>
                      <a:pt x="11369" y="11901"/>
                    </a:lnTo>
                    <a:lnTo>
                      <a:pt x="11962" y="14642"/>
                    </a:lnTo>
                    <a:cubicBezTo>
                      <a:pt x="11979" y="14615"/>
                      <a:pt x="11997" y="14615"/>
                      <a:pt x="12014" y="14615"/>
                    </a:cubicBezTo>
                    <a:cubicBezTo>
                      <a:pt x="12066" y="14615"/>
                      <a:pt x="12113" y="14696"/>
                      <a:pt x="12148" y="14857"/>
                    </a:cubicBezTo>
                    <a:cubicBezTo>
                      <a:pt x="12183" y="15018"/>
                      <a:pt x="12200" y="15233"/>
                      <a:pt x="12200" y="15475"/>
                    </a:cubicBezTo>
                    <a:cubicBezTo>
                      <a:pt x="12200" y="15716"/>
                      <a:pt x="12183" y="15931"/>
                      <a:pt x="12148" y="16093"/>
                    </a:cubicBezTo>
                    <a:cubicBezTo>
                      <a:pt x="12113" y="16254"/>
                      <a:pt x="12066" y="16334"/>
                      <a:pt x="12014" y="16334"/>
                    </a:cubicBezTo>
                    <a:cubicBezTo>
                      <a:pt x="11962" y="16334"/>
                      <a:pt x="11915" y="16254"/>
                      <a:pt x="11881" y="16093"/>
                    </a:cubicBezTo>
                    <a:cubicBezTo>
                      <a:pt x="11834" y="15878"/>
                      <a:pt x="11817" y="15555"/>
                      <a:pt x="11834" y="15260"/>
                    </a:cubicBezTo>
                    <a:lnTo>
                      <a:pt x="11300" y="12788"/>
                    </a:lnTo>
                    <a:lnTo>
                      <a:pt x="9754" y="12788"/>
                    </a:lnTo>
                    <a:lnTo>
                      <a:pt x="8558" y="18269"/>
                    </a:lnTo>
                    <a:lnTo>
                      <a:pt x="5647" y="18269"/>
                    </a:lnTo>
                    <a:lnTo>
                      <a:pt x="5019" y="21170"/>
                    </a:lnTo>
                    <a:lnTo>
                      <a:pt x="1778" y="21170"/>
                    </a:lnTo>
                    <a:cubicBezTo>
                      <a:pt x="1743" y="21439"/>
                      <a:pt x="1685" y="21600"/>
                      <a:pt x="1615"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28" name="Freeform: Shape 296"/>
              <p:cNvSpPr/>
              <p:nvPr/>
            </p:nvSpPr>
            <p:spPr>
              <a:xfrm>
                <a:off x="4780" y="4738"/>
                <a:ext cx="1606763" cy="371535"/>
              </a:xfrm>
              <a:custGeom>
                <a:avLst/>
                <a:gdLst/>
                <a:ahLst/>
                <a:cxnLst>
                  <a:cxn ang="0">
                    <a:pos x="wd2" y="hd2"/>
                  </a:cxn>
                  <a:cxn ang="5400000">
                    <a:pos x="wd2" y="hd2"/>
                  </a:cxn>
                  <a:cxn ang="10800000">
                    <a:pos x="wd2" y="hd2"/>
                  </a:cxn>
                  <a:cxn ang="16200000">
                    <a:pos x="wd2" y="hd2"/>
                  </a:cxn>
                </a:cxnLst>
                <a:rect l="0" t="0" r="r" b="b"/>
                <a:pathLst>
                  <a:path w="21600" h="21600" extrusionOk="0">
                    <a:moveTo>
                      <a:pt x="5498" y="18156"/>
                    </a:moveTo>
                    <a:lnTo>
                      <a:pt x="4937" y="20829"/>
                    </a:lnTo>
                    <a:lnTo>
                      <a:pt x="1683" y="20829"/>
                    </a:lnTo>
                    <a:cubicBezTo>
                      <a:pt x="1665" y="20581"/>
                      <a:pt x="1618" y="20388"/>
                      <a:pt x="1560" y="20388"/>
                    </a:cubicBezTo>
                    <a:cubicBezTo>
                      <a:pt x="1490" y="20388"/>
                      <a:pt x="1431" y="20663"/>
                      <a:pt x="1431" y="20994"/>
                    </a:cubicBezTo>
                    <a:cubicBezTo>
                      <a:pt x="1431" y="21324"/>
                      <a:pt x="1490" y="21600"/>
                      <a:pt x="1560" y="21600"/>
                    </a:cubicBezTo>
                    <a:cubicBezTo>
                      <a:pt x="1618" y="21600"/>
                      <a:pt x="1671" y="21407"/>
                      <a:pt x="1683" y="21159"/>
                    </a:cubicBezTo>
                    <a:lnTo>
                      <a:pt x="4960" y="21159"/>
                    </a:lnTo>
                    <a:lnTo>
                      <a:pt x="5591" y="18184"/>
                    </a:lnTo>
                    <a:lnTo>
                      <a:pt x="5586" y="18156"/>
                    </a:lnTo>
                    <a:lnTo>
                      <a:pt x="8518" y="18156"/>
                    </a:lnTo>
                    <a:lnTo>
                      <a:pt x="9716" y="12508"/>
                    </a:lnTo>
                    <a:lnTo>
                      <a:pt x="11317" y="12508"/>
                    </a:lnTo>
                    <a:lnTo>
                      <a:pt x="11901" y="15263"/>
                    </a:lnTo>
                    <a:cubicBezTo>
                      <a:pt x="11872" y="15484"/>
                      <a:pt x="11878" y="15787"/>
                      <a:pt x="11925" y="16007"/>
                    </a:cubicBezTo>
                    <a:cubicBezTo>
                      <a:pt x="11977" y="16255"/>
                      <a:pt x="12059" y="16255"/>
                      <a:pt x="12106" y="16007"/>
                    </a:cubicBezTo>
                    <a:cubicBezTo>
                      <a:pt x="12158" y="15759"/>
                      <a:pt x="12158" y="15373"/>
                      <a:pt x="12106" y="15153"/>
                    </a:cubicBezTo>
                    <a:cubicBezTo>
                      <a:pt x="12065" y="14960"/>
                      <a:pt x="12001" y="14933"/>
                      <a:pt x="11948" y="15043"/>
                    </a:cubicBezTo>
                    <a:lnTo>
                      <a:pt x="11346" y="12205"/>
                    </a:lnTo>
                    <a:lnTo>
                      <a:pt x="9786" y="12205"/>
                    </a:lnTo>
                    <a:lnTo>
                      <a:pt x="10756" y="7632"/>
                    </a:lnTo>
                    <a:lnTo>
                      <a:pt x="16634" y="7632"/>
                    </a:lnTo>
                    <a:lnTo>
                      <a:pt x="18182" y="331"/>
                    </a:lnTo>
                    <a:lnTo>
                      <a:pt x="21600" y="331"/>
                    </a:lnTo>
                    <a:lnTo>
                      <a:pt x="21600" y="0"/>
                    </a:lnTo>
                    <a:lnTo>
                      <a:pt x="18153" y="0"/>
                    </a:lnTo>
                    <a:lnTo>
                      <a:pt x="16605" y="7301"/>
                    </a:lnTo>
                    <a:lnTo>
                      <a:pt x="13958" y="7301"/>
                    </a:lnTo>
                    <a:lnTo>
                      <a:pt x="13315" y="4243"/>
                    </a:lnTo>
                    <a:lnTo>
                      <a:pt x="9880" y="4243"/>
                    </a:lnTo>
                    <a:lnTo>
                      <a:pt x="7747" y="14327"/>
                    </a:lnTo>
                    <a:lnTo>
                      <a:pt x="6988" y="14327"/>
                    </a:lnTo>
                    <a:lnTo>
                      <a:pt x="6217" y="10690"/>
                    </a:lnTo>
                    <a:lnTo>
                      <a:pt x="1250" y="10690"/>
                    </a:lnTo>
                    <a:lnTo>
                      <a:pt x="573" y="7494"/>
                    </a:lnTo>
                    <a:cubicBezTo>
                      <a:pt x="602" y="7273"/>
                      <a:pt x="596" y="6970"/>
                      <a:pt x="549" y="6750"/>
                    </a:cubicBezTo>
                    <a:cubicBezTo>
                      <a:pt x="497" y="6502"/>
                      <a:pt x="415" y="6502"/>
                      <a:pt x="368" y="6750"/>
                    </a:cubicBezTo>
                    <a:cubicBezTo>
                      <a:pt x="315" y="6998"/>
                      <a:pt x="315" y="7384"/>
                      <a:pt x="368" y="7604"/>
                    </a:cubicBezTo>
                    <a:cubicBezTo>
                      <a:pt x="409" y="7797"/>
                      <a:pt x="473" y="7824"/>
                      <a:pt x="526" y="7714"/>
                    </a:cubicBezTo>
                    <a:lnTo>
                      <a:pt x="1221" y="10993"/>
                    </a:lnTo>
                    <a:lnTo>
                      <a:pt x="6187" y="10993"/>
                    </a:lnTo>
                    <a:lnTo>
                      <a:pt x="6888" y="14327"/>
                    </a:lnTo>
                    <a:lnTo>
                      <a:pt x="4779" y="14327"/>
                    </a:lnTo>
                    <a:cubicBezTo>
                      <a:pt x="4762" y="14079"/>
                      <a:pt x="4715" y="13886"/>
                      <a:pt x="4657" y="13886"/>
                    </a:cubicBezTo>
                    <a:cubicBezTo>
                      <a:pt x="4586" y="13886"/>
                      <a:pt x="4528" y="14161"/>
                      <a:pt x="4528" y="14492"/>
                    </a:cubicBezTo>
                    <a:cubicBezTo>
                      <a:pt x="4528" y="14822"/>
                      <a:pt x="4586" y="15098"/>
                      <a:pt x="4657" y="15098"/>
                    </a:cubicBezTo>
                    <a:cubicBezTo>
                      <a:pt x="4715" y="15098"/>
                      <a:pt x="4768" y="14905"/>
                      <a:pt x="4779" y="14657"/>
                    </a:cubicBezTo>
                    <a:lnTo>
                      <a:pt x="7776" y="14657"/>
                    </a:lnTo>
                    <a:lnTo>
                      <a:pt x="9915" y="4573"/>
                    </a:lnTo>
                    <a:lnTo>
                      <a:pt x="13292" y="4573"/>
                    </a:lnTo>
                    <a:lnTo>
                      <a:pt x="13870" y="7301"/>
                    </a:lnTo>
                    <a:lnTo>
                      <a:pt x="10733" y="7301"/>
                    </a:lnTo>
                    <a:lnTo>
                      <a:pt x="8495" y="17853"/>
                    </a:lnTo>
                    <a:lnTo>
                      <a:pt x="251" y="17853"/>
                    </a:lnTo>
                    <a:cubicBezTo>
                      <a:pt x="234" y="17605"/>
                      <a:pt x="187" y="17412"/>
                      <a:pt x="129" y="17412"/>
                    </a:cubicBezTo>
                    <a:cubicBezTo>
                      <a:pt x="58" y="17412"/>
                      <a:pt x="0" y="17688"/>
                      <a:pt x="0" y="18018"/>
                    </a:cubicBezTo>
                    <a:cubicBezTo>
                      <a:pt x="0" y="18349"/>
                      <a:pt x="58" y="18624"/>
                      <a:pt x="129" y="18624"/>
                    </a:cubicBezTo>
                    <a:cubicBezTo>
                      <a:pt x="187" y="18624"/>
                      <a:pt x="240" y="18432"/>
                      <a:pt x="251" y="18184"/>
                    </a:cubicBezTo>
                    <a:lnTo>
                      <a:pt x="5498" y="18184"/>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29" name="Freeform: Shape 297"/>
              <p:cNvSpPr/>
              <p:nvPr/>
            </p:nvSpPr>
            <p:spPr>
              <a:xfrm>
                <a:off x="25207" y="150224"/>
                <a:ext cx="1918380" cy="570570"/>
              </a:xfrm>
              <a:custGeom>
                <a:avLst/>
                <a:gdLst/>
                <a:ahLst/>
                <a:cxnLst>
                  <a:cxn ang="0">
                    <a:pos x="wd2" y="hd2"/>
                  </a:cxn>
                  <a:cxn ang="5400000">
                    <a:pos x="wd2" y="hd2"/>
                  </a:cxn>
                  <a:cxn ang="10800000">
                    <a:pos x="wd2" y="hd2"/>
                  </a:cxn>
                  <a:cxn ang="16200000">
                    <a:pos x="wd2" y="hd2"/>
                  </a:cxn>
                </a:cxnLst>
                <a:rect l="0" t="0" r="r" b="b"/>
                <a:pathLst>
                  <a:path w="21600" h="21600" extrusionOk="0">
                    <a:moveTo>
                      <a:pt x="157" y="21600"/>
                    </a:moveTo>
                    <a:cubicBezTo>
                      <a:pt x="113" y="21600"/>
                      <a:pt x="73" y="21546"/>
                      <a:pt x="44" y="21439"/>
                    </a:cubicBezTo>
                    <a:cubicBezTo>
                      <a:pt x="15" y="21331"/>
                      <a:pt x="0" y="21187"/>
                      <a:pt x="0" y="21026"/>
                    </a:cubicBezTo>
                    <a:cubicBezTo>
                      <a:pt x="0" y="20864"/>
                      <a:pt x="15" y="20721"/>
                      <a:pt x="49" y="20613"/>
                    </a:cubicBezTo>
                    <a:cubicBezTo>
                      <a:pt x="78" y="20506"/>
                      <a:pt x="117" y="20452"/>
                      <a:pt x="161" y="20452"/>
                    </a:cubicBezTo>
                    <a:cubicBezTo>
                      <a:pt x="176" y="20452"/>
                      <a:pt x="191" y="20452"/>
                      <a:pt x="206" y="20470"/>
                    </a:cubicBezTo>
                    <a:lnTo>
                      <a:pt x="915" y="17868"/>
                    </a:lnTo>
                    <a:lnTo>
                      <a:pt x="5182" y="17868"/>
                    </a:lnTo>
                    <a:lnTo>
                      <a:pt x="6039" y="14729"/>
                    </a:lnTo>
                    <a:lnTo>
                      <a:pt x="2657" y="14729"/>
                    </a:lnTo>
                    <a:lnTo>
                      <a:pt x="2305" y="13437"/>
                    </a:lnTo>
                    <a:cubicBezTo>
                      <a:pt x="2290" y="13455"/>
                      <a:pt x="2275" y="13455"/>
                      <a:pt x="2261" y="13455"/>
                    </a:cubicBezTo>
                    <a:cubicBezTo>
                      <a:pt x="2217" y="13455"/>
                      <a:pt x="2178" y="13401"/>
                      <a:pt x="2148" y="13294"/>
                    </a:cubicBezTo>
                    <a:cubicBezTo>
                      <a:pt x="2119" y="13186"/>
                      <a:pt x="2104" y="13043"/>
                      <a:pt x="2104" y="12881"/>
                    </a:cubicBezTo>
                    <a:cubicBezTo>
                      <a:pt x="2104" y="12720"/>
                      <a:pt x="2119" y="12576"/>
                      <a:pt x="2148" y="12468"/>
                    </a:cubicBezTo>
                    <a:cubicBezTo>
                      <a:pt x="2178" y="12361"/>
                      <a:pt x="2217" y="12307"/>
                      <a:pt x="2261" y="12307"/>
                    </a:cubicBezTo>
                    <a:cubicBezTo>
                      <a:pt x="2305" y="12307"/>
                      <a:pt x="2344" y="12361"/>
                      <a:pt x="2373" y="12468"/>
                    </a:cubicBezTo>
                    <a:cubicBezTo>
                      <a:pt x="2413" y="12612"/>
                      <a:pt x="2427" y="12827"/>
                      <a:pt x="2413" y="13025"/>
                    </a:cubicBezTo>
                    <a:lnTo>
                      <a:pt x="2721" y="14155"/>
                    </a:lnTo>
                    <a:lnTo>
                      <a:pt x="7277" y="14155"/>
                    </a:lnTo>
                    <a:lnTo>
                      <a:pt x="7908" y="16469"/>
                    </a:lnTo>
                    <a:lnTo>
                      <a:pt x="9674" y="16469"/>
                    </a:lnTo>
                    <a:lnTo>
                      <a:pt x="9214" y="14783"/>
                    </a:lnTo>
                    <a:lnTo>
                      <a:pt x="8074" y="14783"/>
                    </a:lnTo>
                    <a:cubicBezTo>
                      <a:pt x="8045" y="14962"/>
                      <a:pt x="7996" y="15070"/>
                      <a:pt x="7937" y="15070"/>
                    </a:cubicBezTo>
                    <a:cubicBezTo>
                      <a:pt x="7849" y="15070"/>
                      <a:pt x="7781" y="14819"/>
                      <a:pt x="7781" y="14496"/>
                    </a:cubicBezTo>
                    <a:cubicBezTo>
                      <a:pt x="7781" y="14173"/>
                      <a:pt x="7849" y="13922"/>
                      <a:pt x="7937" y="13922"/>
                    </a:cubicBezTo>
                    <a:cubicBezTo>
                      <a:pt x="7996" y="13922"/>
                      <a:pt x="8045" y="14029"/>
                      <a:pt x="8074" y="14209"/>
                    </a:cubicBezTo>
                    <a:lnTo>
                      <a:pt x="9278" y="14209"/>
                    </a:lnTo>
                    <a:lnTo>
                      <a:pt x="9890" y="16451"/>
                    </a:lnTo>
                    <a:lnTo>
                      <a:pt x="10560" y="16451"/>
                    </a:lnTo>
                    <a:lnTo>
                      <a:pt x="11461" y="13150"/>
                    </a:lnTo>
                    <a:lnTo>
                      <a:pt x="10849" y="13150"/>
                    </a:lnTo>
                    <a:lnTo>
                      <a:pt x="10727" y="13599"/>
                    </a:lnTo>
                    <a:cubicBezTo>
                      <a:pt x="10741" y="13796"/>
                      <a:pt x="10727" y="14011"/>
                      <a:pt x="10687" y="14155"/>
                    </a:cubicBezTo>
                    <a:cubicBezTo>
                      <a:pt x="10658" y="14262"/>
                      <a:pt x="10619" y="14316"/>
                      <a:pt x="10575" y="14316"/>
                    </a:cubicBezTo>
                    <a:cubicBezTo>
                      <a:pt x="10531" y="14316"/>
                      <a:pt x="10492" y="14262"/>
                      <a:pt x="10462" y="14155"/>
                    </a:cubicBezTo>
                    <a:cubicBezTo>
                      <a:pt x="10433" y="14047"/>
                      <a:pt x="10418" y="13904"/>
                      <a:pt x="10418" y="13742"/>
                    </a:cubicBezTo>
                    <a:cubicBezTo>
                      <a:pt x="10418" y="13581"/>
                      <a:pt x="10433" y="13437"/>
                      <a:pt x="10462" y="13330"/>
                    </a:cubicBezTo>
                    <a:cubicBezTo>
                      <a:pt x="10492" y="13222"/>
                      <a:pt x="10531" y="13168"/>
                      <a:pt x="10575" y="13168"/>
                    </a:cubicBezTo>
                    <a:cubicBezTo>
                      <a:pt x="10590" y="13168"/>
                      <a:pt x="10604" y="13168"/>
                      <a:pt x="10619" y="13186"/>
                    </a:cubicBezTo>
                    <a:lnTo>
                      <a:pt x="10790" y="12558"/>
                    </a:lnTo>
                    <a:lnTo>
                      <a:pt x="12195" y="12558"/>
                    </a:lnTo>
                    <a:lnTo>
                      <a:pt x="12708" y="10674"/>
                    </a:lnTo>
                    <a:lnTo>
                      <a:pt x="15170" y="10674"/>
                    </a:lnTo>
                    <a:lnTo>
                      <a:pt x="15855" y="8163"/>
                    </a:lnTo>
                    <a:lnTo>
                      <a:pt x="17480" y="8163"/>
                    </a:lnTo>
                    <a:lnTo>
                      <a:pt x="18962" y="2727"/>
                    </a:lnTo>
                    <a:lnTo>
                      <a:pt x="18086" y="2727"/>
                    </a:lnTo>
                    <a:lnTo>
                      <a:pt x="17108" y="6315"/>
                    </a:lnTo>
                    <a:lnTo>
                      <a:pt x="16251" y="6315"/>
                    </a:lnTo>
                    <a:cubicBezTo>
                      <a:pt x="16222" y="6494"/>
                      <a:pt x="16173" y="6602"/>
                      <a:pt x="16114" y="6602"/>
                    </a:cubicBezTo>
                    <a:cubicBezTo>
                      <a:pt x="16026" y="6602"/>
                      <a:pt x="15958" y="6351"/>
                      <a:pt x="15958" y="6028"/>
                    </a:cubicBezTo>
                    <a:cubicBezTo>
                      <a:pt x="15958" y="5705"/>
                      <a:pt x="16026" y="5454"/>
                      <a:pt x="16114" y="5454"/>
                    </a:cubicBezTo>
                    <a:cubicBezTo>
                      <a:pt x="16173" y="5454"/>
                      <a:pt x="16222" y="5561"/>
                      <a:pt x="16251" y="5741"/>
                    </a:cubicBezTo>
                    <a:lnTo>
                      <a:pt x="17039" y="5741"/>
                    </a:lnTo>
                    <a:lnTo>
                      <a:pt x="18018" y="2153"/>
                    </a:lnTo>
                    <a:lnTo>
                      <a:pt x="19114" y="2153"/>
                    </a:lnTo>
                    <a:lnTo>
                      <a:pt x="19701" y="0"/>
                    </a:lnTo>
                    <a:lnTo>
                      <a:pt x="20886" y="0"/>
                    </a:lnTo>
                    <a:lnTo>
                      <a:pt x="21399" y="1884"/>
                    </a:lnTo>
                    <a:cubicBezTo>
                      <a:pt x="21414" y="1866"/>
                      <a:pt x="21429" y="1866"/>
                      <a:pt x="21443" y="1866"/>
                    </a:cubicBezTo>
                    <a:cubicBezTo>
                      <a:pt x="21487" y="1866"/>
                      <a:pt x="21527" y="1920"/>
                      <a:pt x="21556" y="2027"/>
                    </a:cubicBezTo>
                    <a:cubicBezTo>
                      <a:pt x="21585" y="2135"/>
                      <a:pt x="21600" y="2278"/>
                      <a:pt x="21600" y="2440"/>
                    </a:cubicBezTo>
                    <a:cubicBezTo>
                      <a:pt x="21600" y="2601"/>
                      <a:pt x="21585" y="2745"/>
                      <a:pt x="21556" y="2852"/>
                    </a:cubicBezTo>
                    <a:cubicBezTo>
                      <a:pt x="21527" y="2960"/>
                      <a:pt x="21487" y="3014"/>
                      <a:pt x="21443" y="3014"/>
                    </a:cubicBezTo>
                    <a:cubicBezTo>
                      <a:pt x="21399" y="3014"/>
                      <a:pt x="21360" y="2960"/>
                      <a:pt x="21331" y="2852"/>
                    </a:cubicBezTo>
                    <a:cubicBezTo>
                      <a:pt x="21292" y="2709"/>
                      <a:pt x="21277" y="2494"/>
                      <a:pt x="21292" y="2296"/>
                    </a:cubicBezTo>
                    <a:lnTo>
                      <a:pt x="20827" y="592"/>
                    </a:lnTo>
                    <a:lnTo>
                      <a:pt x="19775" y="592"/>
                    </a:lnTo>
                    <a:lnTo>
                      <a:pt x="17548" y="8755"/>
                    </a:lnTo>
                    <a:lnTo>
                      <a:pt x="15914" y="8755"/>
                    </a:lnTo>
                    <a:lnTo>
                      <a:pt x="14181" y="15106"/>
                    </a:lnTo>
                    <a:lnTo>
                      <a:pt x="12004" y="15106"/>
                    </a:lnTo>
                    <a:cubicBezTo>
                      <a:pt x="11974" y="15285"/>
                      <a:pt x="11926" y="15393"/>
                      <a:pt x="11867" y="15393"/>
                    </a:cubicBezTo>
                    <a:cubicBezTo>
                      <a:pt x="11779" y="15393"/>
                      <a:pt x="11710" y="15142"/>
                      <a:pt x="11710" y="14819"/>
                    </a:cubicBezTo>
                    <a:cubicBezTo>
                      <a:pt x="11710" y="14496"/>
                      <a:pt x="11779" y="14245"/>
                      <a:pt x="11867" y="14245"/>
                    </a:cubicBezTo>
                    <a:cubicBezTo>
                      <a:pt x="11926" y="14245"/>
                      <a:pt x="11974" y="14352"/>
                      <a:pt x="12004" y="14532"/>
                    </a:cubicBezTo>
                    <a:lnTo>
                      <a:pt x="14118" y="14532"/>
                    </a:lnTo>
                    <a:lnTo>
                      <a:pt x="15008" y="11266"/>
                    </a:lnTo>
                    <a:lnTo>
                      <a:pt x="12767" y="11266"/>
                    </a:lnTo>
                    <a:lnTo>
                      <a:pt x="12253" y="13150"/>
                    </a:lnTo>
                    <a:lnTo>
                      <a:pt x="11676" y="13150"/>
                    </a:lnTo>
                    <a:lnTo>
                      <a:pt x="10624" y="17007"/>
                    </a:lnTo>
                    <a:lnTo>
                      <a:pt x="7839" y="17007"/>
                    </a:lnTo>
                    <a:lnTo>
                      <a:pt x="7208" y="14693"/>
                    </a:lnTo>
                    <a:lnTo>
                      <a:pt x="6244" y="14693"/>
                    </a:lnTo>
                    <a:lnTo>
                      <a:pt x="5236" y="18389"/>
                    </a:lnTo>
                    <a:lnTo>
                      <a:pt x="969" y="18389"/>
                    </a:lnTo>
                    <a:lnTo>
                      <a:pt x="308" y="20864"/>
                    </a:lnTo>
                    <a:cubicBezTo>
                      <a:pt x="323" y="21062"/>
                      <a:pt x="308" y="21277"/>
                      <a:pt x="269" y="21421"/>
                    </a:cubicBezTo>
                    <a:cubicBezTo>
                      <a:pt x="235" y="21528"/>
                      <a:pt x="196" y="21600"/>
                      <a:pt x="157"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30" name="Freeform: Shape 298"/>
              <p:cNvSpPr/>
              <p:nvPr/>
            </p:nvSpPr>
            <p:spPr>
              <a:xfrm>
                <a:off x="28792" y="156385"/>
                <a:ext cx="1910341" cy="559551"/>
              </a:xfrm>
              <a:custGeom>
                <a:avLst/>
                <a:gdLst/>
                <a:ahLst/>
                <a:cxnLst>
                  <a:cxn ang="0">
                    <a:pos x="wd2" y="hd2"/>
                  </a:cxn>
                  <a:cxn ang="5400000">
                    <a:pos x="wd2" y="hd2"/>
                  </a:cxn>
                  <a:cxn ang="10800000">
                    <a:pos x="wd2" y="hd2"/>
                  </a:cxn>
                  <a:cxn ang="16200000">
                    <a:pos x="wd2" y="hd2"/>
                  </a:cxn>
                </a:cxnLst>
                <a:rect l="0" t="0" r="r" b="b"/>
                <a:pathLst>
                  <a:path w="21578" h="21559" extrusionOk="0">
                    <a:moveTo>
                      <a:pt x="21545" y="2008"/>
                    </a:moveTo>
                    <a:cubicBezTo>
                      <a:pt x="21510" y="1881"/>
                      <a:pt x="21456" y="1862"/>
                      <a:pt x="21412" y="1935"/>
                    </a:cubicBezTo>
                    <a:lnTo>
                      <a:pt x="20892" y="0"/>
                    </a:lnTo>
                    <a:lnTo>
                      <a:pt x="19748" y="0"/>
                    </a:lnTo>
                    <a:lnTo>
                      <a:pt x="19159" y="2191"/>
                    </a:lnTo>
                    <a:lnTo>
                      <a:pt x="18059" y="2191"/>
                    </a:lnTo>
                    <a:lnTo>
                      <a:pt x="17078" y="5843"/>
                    </a:lnTo>
                    <a:lnTo>
                      <a:pt x="16228" y="5843"/>
                    </a:lnTo>
                    <a:cubicBezTo>
                      <a:pt x="16214" y="5678"/>
                      <a:pt x="16174" y="5551"/>
                      <a:pt x="16125" y="5551"/>
                    </a:cubicBezTo>
                    <a:cubicBezTo>
                      <a:pt x="16066" y="5551"/>
                      <a:pt x="16017" y="5733"/>
                      <a:pt x="16017" y="5952"/>
                    </a:cubicBezTo>
                    <a:cubicBezTo>
                      <a:pt x="16017" y="6171"/>
                      <a:pt x="16066" y="6354"/>
                      <a:pt x="16125" y="6354"/>
                    </a:cubicBezTo>
                    <a:cubicBezTo>
                      <a:pt x="16174" y="6354"/>
                      <a:pt x="16218" y="6226"/>
                      <a:pt x="16228" y="6062"/>
                    </a:cubicBezTo>
                    <a:lnTo>
                      <a:pt x="17102" y="6062"/>
                    </a:lnTo>
                    <a:lnTo>
                      <a:pt x="18084" y="2410"/>
                    </a:lnTo>
                    <a:lnTo>
                      <a:pt x="19100" y="2410"/>
                    </a:lnTo>
                    <a:lnTo>
                      <a:pt x="17514" y="8308"/>
                    </a:lnTo>
                    <a:lnTo>
                      <a:pt x="15885" y="8308"/>
                    </a:lnTo>
                    <a:lnTo>
                      <a:pt x="15197" y="10864"/>
                    </a:lnTo>
                    <a:lnTo>
                      <a:pt x="12728" y="10864"/>
                    </a:lnTo>
                    <a:lnTo>
                      <a:pt x="12213" y="12781"/>
                    </a:lnTo>
                    <a:lnTo>
                      <a:pt x="10799" y="12781"/>
                    </a:lnTo>
                    <a:lnTo>
                      <a:pt x="10617" y="13457"/>
                    </a:lnTo>
                    <a:cubicBezTo>
                      <a:pt x="10578" y="13365"/>
                      <a:pt x="10524" y="13384"/>
                      <a:pt x="10485" y="13530"/>
                    </a:cubicBezTo>
                    <a:cubicBezTo>
                      <a:pt x="10440" y="13694"/>
                      <a:pt x="10440" y="13950"/>
                      <a:pt x="10485" y="14096"/>
                    </a:cubicBezTo>
                    <a:cubicBezTo>
                      <a:pt x="10529" y="14260"/>
                      <a:pt x="10598" y="14260"/>
                      <a:pt x="10637" y="14096"/>
                    </a:cubicBezTo>
                    <a:cubicBezTo>
                      <a:pt x="10671" y="13968"/>
                      <a:pt x="10676" y="13767"/>
                      <a:pt x="10656" y="13603"/>
                    </a:cubicBezTo>
                    <a:lnTo>
                      <a:pt x="10818" y="13000"/>
                    </a:lnTo>
                    <a:lnTo>
                      <a:pt x="11570" y="13000"/>
                    </a:lnTo>
                    <a:lnTo>
                      <a:pt x="10573" y="16707"/>
                    </a:lnTo>
                    <a:lnTo>
                      <a:pt x="9861" y="16707"/>
                    </a:lnTo>
                    <a:lnTo>
                      <a:pt x="9248" y="14424"/>
                    </a:lnTo>
                    <a:lnTo>
                      <a:pt x="8025" y="14424"/>
                    </a:lnTo>
                    <a:cubicBezTo>
                      <a:pt x="8010" y="14260"/>
                      <a:pt x="7971" y="14132"/>
                      <a:pt x="7922" y="14132"/>
                    </a:cubicBezTo>
                    <a:cubicBezTo>
                      <a:pt x="7863" y="14132"/>
                      <a:pt x="7814" y="14315"/>
                      <a:pt x="7814" y="14534"/>
                    </a:cubicBezTo>
                    <a:cubicBezTo>
                      <a:pt x="7814" y="14753"/>
                      <a:pt x="7863" y="14936"/>
                      <a:pt x="7922" y="14936"/>
                    </a:cubicBezTo>
                    <a:cubicBezTo>
                      <a:pt x="7971" y="14936"/>
                      <a:pt x="8015" y="14808"/>
                      <a:pt x="8025" y="14643"/>
                    </a:cubicBezTo>
                    <a:lnTo>
                      <a:pt x="9223" y="14643"/>
                    </a:lnTo>
                    <a:lnTo>
                      <a:pt x="9783" y="16725"/>
                    </a:lnTo>
                    <a:lnTo>
                      <a:pt x="7868" y="16725"/>
                    </a:lnTo>
                    <a:lnTo>
                      <a:pt x="7235" y="14351"/>
                    </a:lnTo>
                    <a:lnTo>
                      <a:pt x="2669" y="14351"/>
                    </a:lnTo>
                    <a:lnTo>
                      <a:pt x="2326" y="13073"/>
                    </a:lnTo>
                    <a:cubicBezTo>
                      <a:pt x="2350" y="12927"/>
                      <a:pt x="2345" y="12726"/>
                      <a:pt x="2306" y="12580"/>
                    </a:cubicBezTo>
                    <a:cubicBezTo>
                      <a:pt x="2262" y="12416"/>
                      <a:pt x="2193" y="12416"/>
                      <a:pt x="2154" y="12580"/>
                    </a:cubicBezTo>
                    <a:cubicBezTo>
                      <a:pt x="2110" y="12745"/>
                      <a:pt x="2110" y="13000"/>
                      <a:pt x="2154" y="13146"/>
                    </a:cubicBezTo>
                    <a:cubicBezTo>
                      <a:pt x="2188" y="13274"/>
                      <a:pt x="2242" y="13292"/>
                      <a:pt x="2286" y="13219"/>
                    </a:cubicBezTo>
                    <a:lnTo>
                      <a:pt x="2650" y="14570"/>
                    </a:lnTo>
                    <a:lnTo>
                      <a:pt x="6125" y="14570"/>
                    </a:lnTo>
                    <a:lnTo>
                      <a:pt x="5168" y="18131"/>
                    </a:lnTo>
                    <a:lnTo>
                      <a:pt x="887" y="18131"/>
                    </a:lnTo>
                    <a:lnTo>
                      <a:pt x="166" y="20797"/>
                    </a:lnTo>
                    <a:cubicBezTo>
                      <a:pt x="126" y="20705"/>
                      <a:pt x="72" y="20724"/>
                      <a:pt x="33" y="20870"/>
                    </a:cubicBezTo>
                    <a:cubicBezTo>
                      <a:pt x="-11" y="21034"/>
                      <a:pt x="-11" y="21290"/>
                      <a:pt x="33" y="21436"/>
                    </a:cubicBezTo>
                    <a:cubicBezTo>
                      <a:pt x="77" y="21600"/>
                      <a:pt x="146" y="21600"/>
                      <a:pt x="185" y="21436"/>
                    </a:cubicBezTo>
                    <a:cubicBezTo>
                      <a:pt x="220" y="21308"/>
                      <a:pt x="225" y="21107"/>
                      <a:pt x="205" y="20943"/>
                    </a:cubicBezTo>
                    <a:lnTo>
                      <a:pt x="907" y="18332"/>
                    </a:lnTo>
                    <a:lnTo>
                      <a:pt x="5188" y="18332"/>
                    </a:lnTo>
                    <a:lnTo>
                      <a:pt x="6199" y="14570"/>
                    </a:lnTo>
                    <a:lnTo>
                      <a:pt x="7205" y="14570"/>
                    </a:lnTo>
                    <a:lnTo>
                      <a:pt x="7839" y="16926"/>
                    </a:lnTo>
                    <a:lnTo>
                      <a:pt x="10593" y="16926"/>
                    </a:lnTo>
                    <a:lnTo>
                      <a:pt x="11648" y="13000"/>
                    </a:lnTo>
                    <a:lnTo>
                      <a:pt x="12227" y="13000"/>
                    </a:lnTo>
                    <a:lnTo>
                      <a:pt x="12743" y="11083"/>
                    </a:lnTo>
                    <a:lnTo>
                      <a:pt x="15138" y="11083"/>
                    </a:lnTo>
                    <a:lnTo>
                      <a:pt x="14147" y="14771"/>
                    </a:lnTo>
                    <a:lnTo>
                      <a:pt x="11972" y="14771"/>
                    </a:lnTo>
                    <a:cubicBezTo>
                      <a:pt x="11957" y="14607"/>
                      <a:pt x="11918" y="14479"/>
                      <a:pt x="11869" y="14479"/>
                    </a:cubicBezTo>
                    <a:cubicBezTo>
                      <a:pt x="11810" y="14479"/>
                      <a:pt x="11761" y="14662"/>
                      <a:pt x="11761" y="14881"/>
                    </a:cubicBezTo>
                    <a:cubicBezTo>
                      <a:pt x="11761" y="15100"/>
                      <a:pt x="11810" y="15282"/>
                      <a:pt x="11869" y="15282"/>
                    </a:cubicBezTo>
                    <a:cubicBezTo>
                      <a:pt x="11918" y="15282"/>
                      <a:pt x="11962" y="15155"/>
                      <a:pt x="11972" y="14990"/>
                    </a:cubicBezTo>
                    <a:lnTo>
                      <a:pt x="14171" y="14990"/>
                    </a:lnTo>
                    <a:lnTo>
                      <a:pt x="15909" y="8527"/>
                    </a:lnTo>
                    <a:lnTo>
                      <a:pt x="17539" y="8527"/>
                    </a:lnTo>
                    <a:lnTo>
                      <a:pt x="19773" y="219"/>
                    </a:lnTo>
                    <a:lnTo>
                      <a:pt x="20872" y="219"/>
                    </a:lnTo>
                    <a:lnTo>
                      <a:pt x="21373" y="2100"/>
                    </a:lnTo>
                    <a:cubicBezTo>
                      <a:pt x="21348" y="2246"/>
                      <a:pt x="21353" y="2447"/>
                      <a:pt x="21393" y="2593"/>
                    </a:cubicBezTo>
                    <a:cubicBezTo>
                      <a:pt x="21437" y="2757"/>
                      <a:pt x="21506" y="2757"/>
                      <a:pt x="21545" y="2593"/>
                    </a:cubicBezTo>
                    <a:cubicBezTo>
                      <a:pt x="21589" y="2428"/>
                      <a:pt x="21589" y="2173"/>
                      <a:pt x="21545" y="2008"/>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grpSp>
        <p:grpSp>
          <p:nvGrpSpPr>
            <p:cNvPr id="252" name="Graphic 166"/>
            <p:cNvGrpSpPr/>
            <p:nvPr/>
          </p:nvGrpSpPr>
          <p:grpSpPr>
            <a:xfrm>
              <a:off x="867565" y="1723807"/>
              <a:ext cx="1483883" cy="342313"/>
              <a:chOff x="0" y="0"/>
              <a:chExt cx="1483882" cy="342311"/>
            </a:xfrm>
          </p:grpSpPr>
          <p:sp>
            <p:nvSpPr>
              <p:cNvPr id="232" name="Freeform: Shape 273"/>
              <p:cNvSpPr/>
              <p:nvPr/>
            </p:nvSpPr>
            <p:spPr>
              <a:xfrm>
                <a:off x="43810" y="120287"/>
                <a:ext cx="1433722" cy="87711"/>
              </a:xfrm>
              <a:custGeom>
                <a:avLst/>
                <a:gdLst/>
                <a:ahLst/>
                <a:cxnLst>
                  <a:cxn ang="0">
                    <a:pos x="wd2" y="hd2"/>
                  </a:cxn>
                  <a:cxn ang="5400000">
                    <a:pos x="wd2" y="hd2"/>
                  </a:cxn>
                  <a:cxn ang="10800000">
                    <a:pos x="wd2" y="hd2"/>
                  </a:cxn>
                  <a:cxn ang="16200000">
                    <a:pos x="wd2" y="hd2"/>
                  </a:cxn>
                </a:cxnLst>
                <a:rect l="0" t="0" r="r" b="b"/>
                <a:pathLst>
                  <a:path w="21600" h="21600" extrusionOk="0">
                    <a:moveTo>
                      <a:pt x="9297" y="0"/>
                    </a:moveTo>
                    <a:lnTo>
                      <a:pt x="11323" y="0"/>
                    </a:lnTo>
                    <a:lnTo>
                      <a:pt x="11804" y="8576"/>
                    </a:lnTo>
                    <a:lnTo>
                      <a:pt x="13515" y="8576"/>
                    </a:lnTo>
                    <a:lnTo>
                      <a:pt x="13931" y="1165"/>
                    </a:lnTo>
                    <a:lnTo>
                      <a:pt x="21600" y="1165"/>
                    </a:lnTo>
                    <a:lnTo>
                      <a:pt x="21600" y="1906"/>
                    </a:lnTo>
                    <a:lnTo>
                      <a:pt x="13949" y="1906"/>
                    </a:lnTo>
                    <a:lnTo>
                      <a:pt x="13533" y="9318"/>
                    </a:lnTo>
                    <a:lnTo>
                      <a:pt x="11786" y="9318"/>
                    </a:lnTo>
                    <a:lnTo>
                      <a:pt x="11305" y="741"/>
                    </a:lnTo>
                    <a:lnTo>
                      <a:pt x="9315" y="741"/>
                    </a:lnTo>
                    <a:lnTo>
                      <a:pt x="8887" y="12600"/>
                    </a:lnTo>
                    <a:lnTo>
                      <a:pt x="6552" y="12600"/>
                    </a:lnTo>
                    <a:lnTo>
                      <a:pt x="6012" y="847"/>
                    </a:lnTo>
                    <a:lnTo>
                      <a:pt x="2323" y="847"/>
                    </a:lnTo>
                    <a:lnTo>
                      <a:pt x="30" y="21600"/>
                    </a:lnTo>
                    <a:lnTo>
                      <a:pt x="0" y="21071"/>
                    </a:lnTo>
                    <a:lnTo>
                      <a:pt x="2305" y="106"/>
                    </a:lnTo>
                    <a:lnTo>
                      <a:pt x="6030" y="106"/>
                    </a:lnTo>
                    <a:lnTo>
                      <a:pt x="6576" y="11859"/>
                    </a:lnTo>
                    <a:lnTo>
                      <a:pt x="8869" y="11859"/>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33" name="Freeform: Shape 274"/>
              <p:cNvSpPr/>
              <p:nvPr/>
            </p:nvSpPr>
            <p:spPr>
              <a:xfrm>
                <a:off x="1471182" y="12038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71" y="0"/>
                      <a:pt x="21600" y="4629"/>
                      <a:pt x="21600" y="10800"/>
                    </a:cubicBezTo>
                    <a:cubicBezTo>
                      <a:pt x="21600" y="16971"/>
                      <a:pt x="16971" y="21600"/>
                      <a:pt x="10800" y="21600"/>
                    </a:cubicBezTo>
                    <a:cubicBezTo>
                      <a:pt x="4629" y="21600"/>
                      <a:pt x="0" y="16971"/>
                      <a:pt x="0" y="10800"/>
                    </a:cubicBezTo>
                    <a:cubicBezTo>
                      <a:pt x="0" y="4629"/>
                      <a:pt x="462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34" name="Freeform: Shape 275"/>
              <p:cNvSpPr/>
              <p:nvPr/>
            </p:nvSpPr>
            <p:spPr>
              <a:xfrm>
                <a:off x="38642" y="200357"/>
                <a:ext cx="12701" cy="12701"/>
              </a:xfrm>
              <a:custGeom>
                <a:avLst/>
                <a:gdLst/>
                <a:ahLst/>
                <a:cxnLst>
                  <a:cxn ang="0">
                    <a:pos x="wd2" y="hd2"/>
                  </a:cxn>
                  <a:cxn ang="5400000">
                    <a:pos x="wd2" y="hd2"/>
                  </a:cxn>
                  <a:cxn ang="10800000">
                    <a:pos x="wd2" y="hd2"/>
                  </a:cxn>
                  <a:cxn ang="16200000">
                    <a:pos x="wd2" y="hd2"/>
                  </a:cxn>
                </a:cxnLst>
                <a:rect l="0" t="0" r="r" b="b"/>
                <a:pathLst>
                  <a:path w="19800" h="19800" extrusionOk="0">
                    <a:moveTo>
                      <a:pt x="2700" y="2700"/>
                    </a:moveTo>
                    <a:cubicBezTo>
                      <a:pt x="-900" y="6300"/>
                      <a:pt x="-900" y="12780"/>
                      <a:pt x="2700" y="17100"/>
                    </a:cubicBezTo>
                    <a:cubicBezTo>
                      <a:pt x="6300" y="20700"/>
                      <a:pt x="12780" y="20700"/>
                      <a:pt x="17100" y="17100"/>
                    </a:cubicBezTo>
                    <a:cubicBezTo>
                      <a:pt x="20700" y="13500"/>
                      <a:pt x="20700" y="7020"/>
                      <a:pt x="17100" y="2700"/>
                    </a:cubicBezTo>
                    <a:cubicBezTo>
                      <a:pt x="12780" y="-900"/>
                      <a:pt x="6300" y="-900"/>
                      <a:pt x="27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35" name="Freeform: Shape 276"/>
              <p:cNvSpPr/>
              <p:nvPr/>
            </p:nvSpPr>
            <p:spPr>
              <a:xfrm>
                <a:off x="108871" y="4630"/>
                <a:ext cx="1053211" cy="580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01" y="0"/>
                    </a:lnTo>
                    <a:lnTo>
                      <a:pt x="1828" y="20320"/>
                    </a:lnTo>
                    <a:lnTo>
                      <a:pt x="6850" y="20320"/>
                    </a:lnTo>
                    <a:lnTo>
                      <a:pt x="7424" y="2400"/>
                    </a:lnTo>
                    <a:lnTo>
                      <a:pt x="10844" y="2400"/>
                    </a:lnTo>
                    <a:lnTo>
                      <a:pt x="11346" y="20480"/>
                    </a:lnTo>
                    <a:lnTo>
                      <a:pt x="14055" y="20480"/>
                    </a:lnTo>
                    <a:lnTo>
                      <a:pt x="14710" y="7520"/>
                    </a:lnTo>
                    <a:lnTo>
                      <a:pt x="17088" y="7520"/>
                    </a:lnTo>
                    <a:lnTo>
                      <a:pt x="17654" y="18560"/>
                    </a:lnTo>
                    <a:lnTo>
                      <a:pt x="21600" y="18560"/>
                    </a:lnTo>
                    <a:lnTo>
                      <a:pt x="21600" y="19840"/>
                    </a:lnTo>
                    <a:lnTo>
                      <a:pt x="17629" y="19840"/>
                    </a:lnTo>
                    <a:lnTo>
                      <a:pt x="17063" y="8640"/>
                    </a:lnTo>
                    <a:lnTo>
                      <a:pt x="14734" y="8640"/>
                    </a:lnTo>
                    <a:lnTo>
                      <a:pt x="14079" y="21600"/>
                    </a:lnTo>
                    <a:lnTo>
                      <a:pt x="11322" y="21600"/>
                    </a:lnTo>
                    <a:lnTo>
                      <a:pt x="10820" y="3680"/>
                    </a:lnTo>
                    <a:lnTo>
                      <a:pt x="7456" y="3680"/>
                    </a:lnTo>
                    <a:lnTo>
                      <a:pt x="6874" y="21440"/>
                    </a:lnTo>
                    <a:lnTo>
                      <a:pt x="1803" y="21440"/>
                    </a:lnTo>
                    <a:lnTo>
                      <a:pt x="776" y="1280"/>
                    </a:lnTo>
                    <a:lnTo>
                      <a:pt x="0" y="1280"/>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36" name="Freeform: Shape 277"/>
              <p:cNvSpPr/>
              <p:nvPr/>
            </p:nvSpPr>
            <p:spPr>
              <a:xfrm>
                <a:off x="1155731" y="49874"/>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71" y="0"/>
                      <a:pt x="21600" y="4629"/>
                      <a:pt x="21600" y="10800"/>
                    </a:cubicBezTo>
                    <a:cubicBezTo>
                      <a:pt x="21600" y="16971"/>
                      <a:pt x="16971" y="21600"/>
                      <a:pt x="10800" y="21600"/>
                    </a:cubicBezTo>
                    <a:cubicBezTo>
                      <a:pt x="4629" y="21600"/>
                      <a:pt x="0" y="16971"/>
                      <a:pt x="0" y="10800"/>
                    </a:cubicBezTo>
                    <a:cubicBezTo>
                      <a:pt x="0" y="5400"/>
                      <a:pt x="462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37" name="Freeform: Shape 278"/>
              <p:cNvSpPr/>
              <p:nvPr/>
            </p:nvSpPr>
            <p:spPr>
              <a:xfrm>
                <a:off x="102916" y="0"/>
                <a:ext cx="12701" cy="127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971"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38" name="Freeform: Shape 279"/>
              <p:cNvSpPr/>
              <p:nvPr/>
            </p:nvSpPr>
            <p:spPr>
              <a:xfrm>
                <a:off x="1002384" y="125447"/>
                <a:ext cx="275626" cy="41276"/>
              </a:xfrm>
              <a:custGeom>
                <a:avLst/>
                <a:gdLst/>
                <a:ahLst/>
                <a:cxnLst>
                  <a:cxn ang="0">
                    <a:pos x="wd2" y="hd2"/>
                  </a:cxn>
                  <a:cxn ang="5400000">
                    <a:pos x="wd2" y="hd2"/>
                  </a:cxn>
                  <a:cxn ang="10800000">
                    <a:pos x="wd2" y="hd2"/>
                  </a:cxn>
                  <a:cxn ang="16200000">
                    <a:pos x="wd2" y="hd2"/>
                  </a:cxn>
                </a:cxnLst>
                <a:rect l="0" t="0" r="r" b="b"/>
                <a:pathLst>
                  <a:path w="21600" h="21600" extrusionOk="0">
                    <a:moveTo>
                      <a:pt x="21446" y="0"/>
                    </a:moveTo>
                    <a:lnTo>
                      <a:pt x="21600" y="1125"/>
                    </a:lnTo>
                    <a:lnTo>
                      <a:pt x="15080" y="21600"/>
                    </a:lnTo>
                    <a:lnTo>
                      <a:pt x="0" y="21600"/>
                    </a:lnTo>
                    <a:lnTo>
                      <a:pt x="0" y="20025"/>
                    </a:lnTo>
                    <a:lnTo>
                      <a:pt x="14987" y="20025"/>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39" name="Freeform: Shape 280"/>
              <p:cNvSpPr/>
              <p:nvPr/>
            </p:nvSpPr>
            <p:spPr>
              <a:xfrm>
                <a:off x="996429" y="15908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2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0" name="Freeform: Shape 281"/>
              <p:cNvSpPr/>
              <p:nvPr/>
            </p:nvSpPr>
            <p:spPr>
              <a:xfrm>
                <a:off x="437334" y="120717"/>
                <a:ext cx="304016" cy="216267"/>
              </a:xfrm>
              <a:custGeom>
                <a:avLst/>
                <a:gdLst/>
                <a:ahLst/>
                <a:cxnLst>
                  <a:cxn ang="0">
                    <a:pos x="wd2" y="hd2"/>
                  </a:cxn>
                  <a:cxn ang="5400000">
                    <a:pos x="wd2" y="hd2"/>
                  </a:cxn>
                  <a:cxn ang="10800000">
                    <a:pos x="wd2" y="hd2"/>
                  </a:cxn>
                  <a:cxn ang="16200000">
                    <a:pos x="wd2" y="hd2"/>
                  </a:cxn>
                </a:cxnLst>
                <a:rect l="0" t="0" r="r" b="b"/>
                <a:pathLst>
                  <a:path w="21600" h="21600" extrusionOk="0">
                    <a:moveTo>
                      <a:pt x="21460" y="0"/>
                    </a:moveTo>
                    <a:lnTo>
                      <a:pt x="21600" y="215"/>
                    </a:lnTo>
                    <a:lnTo>
                      <a:pt x="16053" y="8717"/>
                    </a:lnTo>
                    <a:lnTo>
                      <a:pt x="7452" y="8717"/>
                    </a:lnTo>
                    <a:lnTo>
                      <a:pt x="168" y="21600"/>
                    </a:lnTo>
                    <a:lnTo>
                      <a:pt x="0" y="21385"/>
                    </a:lnTo>
                    <a:lnTo>
                      <a:pt x="7368" y="8374"/>
                    </a:lnTo>
                    <a:lnTo>
                      <a:pt x="15969" y="8374"/>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1" name="Freeform: Shape 282"/>
              <p:cNvSpPr/>
              <p:nvPr/>
            </p:nvSpPr>
            <p:spPr>
              <a:xfrm>
                <a:off x="432561" y="329611"/>
                <a:ext cx="12701" cy="12701"/>
              </a:xfrm>
              <a:custGeom>
                <a:avLst/>
                <a:gdLst/>
                <a:ahLst/>
                <a:cxnLst>
                  <a:cxn ang="0">
                    <a:pos x="wd2" y="hd2"/>
                  </a:cxn>
                  <a:cxn ang="5400000">
                    <a:pos x="wd2" y="hd2"/>
                  </a:cxn>
                  <a:cxn ang="10800000">
                    <a:pos x="wd2" y="hd2"/>
                  </a:cxn>
                  <a:cxn ang="16200000">
                    <a:pos x="wd2" y="hd2"/>
                  </a:cxn>
                </a:cxnLst>
                <a:rect l="0" t="0" r="r" b="b"/>
                <a:pathLst>
                  <a:path w="19800" h="19684" extrusionOk="0">
                    <a:moveTo>
                      <a:pt x="2700" y="3136"/>
                    </a:moveTo>
                    <a:cubicBezTo>
                      <a:pt x="-900" y="6619"/>
                      <a:pt x="-900" y="12891"/>
                      <a:pt x="2700" y="17071"/>
                    </a:cubicBezTo>
                    <a:cubicBezTo>
                      <a:pt x="6300" y="20555"/>
                      <a:pt x="12780" y="20555"/>
                      <a:pt x="17100" y="17071"/>
                    </a:cubicBezTo>
                    <a:cubicBezTo>
                      <a:pt x="20700" y="13587"/>
                      <a:pt x="20700" y="7316"/>
                      <a:pt x="17100" y="3136"/>
                    </a:cubicBezTo>
                    <a:cubicBezTo>
                      <a:pt x="12780" y="-1045"/>
                      <a:pt x="6300" y="-1045"/>
                      <a:pt x="2700" y="3136"/>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2" name="Freeform: Shape 283"/>
              <p:cNvSpPr/>
              <p:nvPr/>
            </p:nvSpPr>
            <p:spPr>
              <a:xfrm>
                <a:off x="5167" y="121147"/>
                <a:ext cx="412452" cy="188320"/>
              </a:xfrm>
              <a:custGeom>
                <a:avLst/>
                <a:gdLst/>
                <a:ahLst/>
                <a:cxnLst>
                  <a:cxn ang="0">
                    <a:pos x="wd2" y="hd2"/>
                  </a:cxn>
                  <a:cxn ang="5400000">
                    <a:pos x="wd2" y="hd2"/>
                  </a:cxn>
                  <a:cxn ang="10800000">
                    <a:pos x="wd2" y="hd2"/>
                  </a:cxn>
                  <a:cxn ang="16200000">
                    <a:pos x="wd2" y="hd2"/>
                  </a:cxn>
                </a:cxnLst>
                <a:rect l="0" t="0" r="r" b="b"/>
                <a:pathLst>
                  <a:path w="21600" h="21600" extrusionOk="0">
                    <a:moveTo>
                      <a:pt x="21497" y="0"/>
                    </a:moveTo>
                    <a:lnTo>
                      <a:pt x="21600" y="247"/>
                    </a:lnTo>
                    <a:lnTo>
                      <a:pt x="19618" y="4981"/>
                    </a:lnTo>
                    <a:lnTo>
                      <a:pt x="13856" y="4981"/>
                    </a:lnTo>
                    <a:lnTo>
                      <a:pt x="10180" y="13759"/>
                    </a:lnTo>
                    <a:lnTo>
                      <a:pt x="6484" y="13759"/>
                    </a:lnTo>
                    <a:lnTo>
                      <a:pt x="103" y="21600"/>
                    </a:lnTo>
                    <a:lnTo>
                      <a:pt x="0" y="21353"/>
                    </a:lnTo>
                    <a:lnTo>
                      <a:pt x="6422" y="13414"/>
                    </a:lnTo>
                    <a:lnTo>
                      <a:pt x="10098" y="13414"/>
                    </a:lnTo>
                    <a:lnTo>
                      <a:pt x="13794" y="4586"/>
                    </a:lnTo>
                    <a:lnTo>
                      <a:pt x="19556" y="4586"/>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3" name="Freeform: Shape 284"/>
              <p:cNvSpPr/>
              <p:nvPr/>
            </p:nvSpPr>
            <p:spPr>
              <a:xfrm>
                <a:off x="0" y="301826"/>
                <a:ext cx="12701" cy="12701"/>
              </a:xfrm>
              <a:custGeom>
                <a:avLst/>
                <a:gdLst/>
                <a:ahLst/>
                <a:cxnLst>
                  <a:cxn ang="0">
                    <a:pos x="wd2" y="hd2"/>
                  </a:cxn>
                  <a:cxn ang="5400000">
                    <a:pos x="wd2" y="hd2"/>
                  </a:cxn>
                  <a:cxn ang="10800000">
                    <a:pos x="wd2" y="hd2"/>
                  </a:cxn>
                  <a:cxn ang="16200000">
                    <a:pos x="wd2" y="hd2"/>
                  </a:cxn>
                </a:cxnLst>
                <a:rect l="0" t="0" r="r" b="b"/>
                <a:pathLst>
                  <a:path w="19800" h="19800" extrusionOk="0">
                    <a:moveTo>
                      <a:pt x="2700" y="2700"/>
                    </a:moveTo>
                    <a:cubicBezTo>
                      <a:pt x="-900" y="6300"/>
                      <a:pt x="-900" y="12780"/>
                      <a:pt x="2700" y="17100"/>
                    </a:cubicBezTo>
                    <a:cubicBezTo>
                      <a:pt x="6300" y="20700"/>
                      <a:pt x="12780" y="20700"/>
                      <a:pt x="17100" y="17100"/>
                    </a:cubicBezTo>
                    <a:cubicBezTo>
                      <a:pt x="20700" y="13500"/>
                      <a:pt x="20700" y="7020"/>
                      <a:pt x="17100" y="2700"/>
                    </a:cubicBezTo>
                    <a:cubicBezTo>
                      <a:pt x="12780" y="-900"/>
                      <a:pt x="6300" y="-900"/>
                      <a:pt x="27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4" name="Freeform: Shape 285"/>
              <p:cNvSpPr/>
              <p:nvPr/>
            </p:nvSpPr>
            <p:spPr>
              <a:xfrm>
                <a:off x="900257" y="67403"/>
                <a:ext cx="441237" cy="59764"/>
              </a:xfrm>
              <a:custGeom>
                <a:avLst/>
                <a:gdLst/>
                <a:ahLst/>
                <a:cxnLst>
                  <a:cxn ang="0">
                    <a:pos x="wd2" y="hd2"/>
                  </a:cxn>
                  <a:cxn ang="5400000">
                    <a:pos x="wd2" y="hd2"/>
                  </a:cxn>
                  <a:cxn ang="10800000">
                    <a:pos x="wd2" y="hd2"/>
                  </a:cxn>
                  <a:cxn ang="16200000">
                    <a:pos x="wd2" y="hd2"/>
                  </a:cxn>
                </a:cxnLst>
                <a:rect l="0" t="0" r="r" b="b"/>
                <a:pathLst>
                  <a:path w="21600" h="21600" extrusionOk="0">
                    <a:moveTo>
                      <a:pt x="97" y="0"/>
                    </a:moveTo>
                    <a:lnTo>
                      <a:pt x="869" y="6216"/>
                    </a:lnTo>
                    <a:lnTo>
                      <a:pt x="17469" y="6216"/>
                    </a:lnTo>
                    <a:lnTo>
                      <a:pt x="21600" y="20823"/>
                    </a:lnTo>
                    <a:lnTo>
                      <a:pt x="21503" y="21600"/>
                    </a:lnTo>
                    <a:lnTo>
                      <a:pt x="17411" y="7304"/>
                    </a:lnTo>
                    <a:lnTo>
                      <a:pt x="811" y="7304"/>
                    </a:lnTo>
                    <a:lnTo>
                      <a:pt x="0" y="932"/>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5" name="Freeform: Shape 286"/>
              <p:cNvSpPr/>
              <p:nvPr/>
            </p:nvSpPr>
            <p:spPr>
              <a:xfrm>
                <a:off x="895090" y="62772"/>
                <a:ext cx="12701" cy="12701"/>
              </a:xfrm>
              <a:custGeom>
                <a:avLst/>
                <a:gdLst/>
                <a:ahLst/>
                <a:cxnLst>
                  <a:cxn ang="0">
                    <a:pos x="wd2" y="hd2"/>
                  </a:cxn>
                  <a:cxn ang="5400000">
                    <a:pos x="wd2" y="hd2"/>
                  </a:cxn>
                  <a:cxn ang="10800000">
                    <a:pos x="wd2" y="hd2"/>
                  </a:cxn>
                  <a:cxn ang="16200000">
                    <a:pos x="wd2" y="hd2"/>
                  </a:cxn>
                </a:cxnLst>
                <a:rect l="0" t="0" r="r" b="b"/>
                <a:pathLst>
                  <a:path w="19800" h="19800" extrusionOk="0">
                    <a:moveTo>
                      <a:pt x="17100" y="2700"/>
                    </a:moveTo>
                    <a:cubicBezTo>
                      <a:pt x="13500" y="-900"/>
                      <a:pt x="7020" y="-900"/>
                      <a:pt x="2700" y="2700"/>
                    </a:cubicBezTo>
                    <a:cubicBezTo>
                      <a:pt x="-900" y="6300"/>
                      <a:pt x="-900" y="12780"/>
                      <a:pt x="2700" y="17100"/>
                    </a:cubicBezTo>
                    <a:cubicBezTo>
                      <a:pt x="6300" y="20700"/>
                      <a:pt x="12780" y="20700"/>
                      <a:pt x="17100" y="17100"/>
                    </a:cubicBezTo>
                    <a:cubicBezTo>
                      <a:pt x="20700" y="12780"/>
                      <a:pt x="20700" y="6300"/>
                      <a:pt x="17100" y="27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6" name="Freeform: Shape 287"/>
              <p:cNvSpPr/>
              <p:nvPr/>
            </p:nvSpPr>
            <p:spPr>
              <a:xfrm>
                <a:off x="356105" y="88471"/>
                <a:ext cx="239349" cy="821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81" y="0"/>
                    </a:lnTo>
                    <a:lnTo>
                      <a:pt x="21600" y="21035"/>
                    </a:lnTo>
                    <a:lnTo>
                      <a:pt x="21422" y="21600"/>
                    </a:lnTo>
                    <a:lnTo>
                      <a:pt x="14874" y="792"/>
                    </a:lnTo>
                    <a:lnTo>
                      <a:pt x="0" y="792"/>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7" name="Freeform: Shape 288"/>
              <p:cNvSpPr/>
              <p:nvPr/>
            </p:nvSpPr>
            <p:spPr>
              <a:xfrm>
                <a:off x="346206" y="8384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1600" y="4629"/>
                      <a:pt x="16971"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8" name="Freeform: Shape 289"/>
              <p:cNvSpPr/>
              <p:nvPr/>
            </p:nvSpPr>
            <p:spPr>
              <a:xfrm>
                <a:off x="326532" y="149954"/>
                <a:ext cx="143925" cy="39556"/>
              </a:xfrm>
              <a:custGeom>
                <a:avLst/>
                <a:gdLst/>
                <a:ahLst/>
                <a:cxnLst>
                  <a:cxn ang="0">
                    <a:pos x="wd2" y="hd2"/>
                  </a:cxn>
                  <a:cxn ang="5400000">
                    <a:pos x="wd2" y="hd2"/>
                  </a:cxn>
                  <a:cxn ang="10800000">
                    <a:pos x="wd2" y="hd2"/>
                  </a:cxn>
                  <a:cxn ang="16200000">
                    <a:pos x="wd2" y="hd2"/>
                  </a:cxn>
                </a:cxnLst>
                <a:rect l="0" t="0" r="r" b="b"/>
                <a:pathLst>
                  <a:path w="21600" h="21600" extrusionOk="0">
                    <a:moveTo>
                      <a:pt x="21245" y="0"/>
                    </a:moveTo>
                    <a:lnTo>
                      <a:pt x="21600" y="1409"/>
                    </a:lnTo>
                    <a:lnTo>
                      <a:pt x="16452" y="21600"/>
                    </a:lnTo>
                    <a:lnTo>
                      <a:pt x="0" y="21600"/>
                    </a:lnTo>
                    <a:lnTo>
                      <a:pt x="0" y="19956"/>
                    </a:lnTo>
                    <a:lnTo>
                      <a:pt x="16274" y="19956"/>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49" name="Freeform: Shape 290"/>
              <p:cNvSpPr/>
              <p:nvPr/>
            </p:nvSpPr>
            <p:spPr>
              <a:xfrm>
                <a:off x="320576" y="18187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629"/>
                      <a:pt x="0" y="10800"/>
                    </a:cubicBezTo>
                    <a:cubicBezTo>
                      <a:pt x="0" y="16971"/>
                      <a:pt x="4629" y="21600"/>
                      <a:pt x="10800" y="21600"/>
                    </a:cubicBezTo>
                    <a:cubicBezTo>
                      <a:pt x="16971" y="21600"/>
                      <a:pt x="21600" y="16971"/>
                      <a:pt x="21600" y="10800"/>
                    </a:cubicBezTo>
                    <a:cubicBezTo>
                      <a:pt x="20828" y="4629"/>
                      <a:pt x="162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50" name="Freeform: Shape 291"/>
              <p:cNvSpPr/>
              <p:nvPr/>
            </p:nvSpPr>
            <p:spPr>
              <a:xfrm>
                <a:off x="528026" y="11939"/>
                <a:ext cx="331618" cy="85132"/>
              </a:xfrm>
              <a:custGeom>
                <a:avLst/>
                <a:gdLst/>
                <a:ahLst/>
                <a:cxnLst>
                  <a:cxn ang="0">
                    <a:pos x="wd2" y="hd2"/>
                  </a:cxn>
                  <a:cxn ang="5400000">
                    <a:pos x="wd2" y="hd2"/>
                  </a:cxn>
                  <a:cxn ang="10800000">
                    <a:pos x="wd2" y="hd2"/>
                  </a:cxn>
                  <a:cxn ang="16200000">
                    <a:pos x="wd2" y="hd2"/>
                  </a:cxn>
                </a:cxnLst>
                <a:rect l="0" t="0" r="r" b="b"/>
                <a:pathLst>
                  <a:path w="21600" h="21600" extrusionOk="0">
                    <a:moveTo>
                      <a:pt x="128" y="0"/>
                    </a:moveTo>
                    <a:lnTo>
                      <a:pt x="5008" y="20727"/>
                    </a:lnTo>
                    <a:lnTo>
                      <a:pt x="21600" y="20727"/>
                    </a:lnTo>
                    <a:lnTo>
                      <a:pt x="21600" y="21600"/>
                    </a:lnTo>
                    <a:lnTo>
                      <a:pt x="4931" y="21491"/>
                    </a:lnTo>
                    <a:lnTo>
                      <a:pt x="0" y="545"/>
                    </a:ln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51" name="Freeform: Shape 292"/>
              <p:cNvSpPr/>
              <p:nvPr/>
            </p:nvSpPr>
            <p:spPr>
              <a:xfrm>
                <a:off x="852899" y="8900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971" y="21600"/>
                      <a:pt x="21600" y="16971"/>
                      <a:pt x="21600" y="10800"/>
                    </a:cubicBezTo>
                    <a:cubicBezTo>
                      <a:pt x="21600" y="4629"/>
                      <a:pt x="16971" y="0"/>
                      <a:pt x="10800" y="0"/>
                    </a:cubicBezTo>
                    <a:cubicBezTo>
                      <a:pt x="4629" y="0"/>
                      <a:pt x="0" y="4629"/>
                      <a:pt x="0" y="10800"/>
                    </a:cubicBezTo>
                    <a:cubicBezTo>
                      <a:pt x="0" y="16971"/>
                      <a:pt x="54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grpSp>
        <p:grpSp>
          <p:nvGrpSpPr>
            <p:cNvPr id="380" name="Graphic 3"/>
            <p:cNvGrpSpPr/>
            <p:nvPr/>
          </p:nvGrpSpPr>
          <p:grpSpPr>
            <a:xfrm>
              <a:off x="1052991" y="0"/>
              <a:ext cx="1611798" cy="2078351"/>
              <a:chOff x="0" y="0"/>
              <a:chExt cx="1611796" cy="2078350"/>
            </a:xfrm>
          </p:grpSpPr>
          <p:sp>
            <p:nvSpPr>
              <p:cNvPr id="253" name="Freeform: Shape 145"/>
              <p:cNvSpPr/>
              <p:nvPr/>
            </p:nvSpPr>
            <p:spPr>
              <a:xfrm>
                <a:off x="815687" y="271000"/>
                <a:ext cx="14951" cy="1630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200" y="21600"/>
                      <a:pt x="21600" y="16200"/>
                      <a:pt x="21600" y="10800"/>
                    </a:cubicBezTo>
                    <a:cubicBezTo>
                      <a:pt x="21600" y="5400"/>
                      <a:pt x="16200" y="0"/>
                      <a:pt x="10800" y="0"/>
                    </a:cubicBezTo>
                    <a:cubicBezTo>
                      <a:pt x="5400" y="0"/>
                      <a:pt x="0" y="5400"/>
                      <a:pt x="0" y="10800"/>
                    </a:cubicBezTo>
                    <a:cubicBezTo>
                      <a:pt x="0" y="17549"/>
                      <a:pt x="54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54" name="Freeform: Shape 146"/>
              <p:cNvSpPr/>
              <p:nvPr/>
            </p:nvSpPr>
            <p:spPr>
              <a:xfrm>
                <a:off x="668994" y="456422"/>
                <a:ext cx="24294" cy="2648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15" y="21600"/>
                      <a:pt x="21600" y="16615"/>
                      <a:pt x="21600" y="10800"/>
                    </a:cubicBezTo>
                    <a:cubicBezTo>
                      <a:pt x="21600" y="4985"/>
                      <a:pt x="16615" y="0"/>
                      <a:pt x="10800" y="0"/>
                    </a:cubicBezTo>
                    <a:cubicBezTo>
                      <a:pt x="4985" y="0"/>
                      <a:pt x="0" y="4985"/>
                      <a:pt x="0" y="10800"/>
                    </a:cubicBezTo>
                    <a:cubicBezTo>
                      <a:pt x="0" y="16615"/>
                      <a:pt x="4153"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55" name="Freeform: Shape 147"/>
              <p:cNvSpPr/>
              <p:nvPr/>
            </p:nvSpPr>
            <p:spPr>
              <a:xfrm>
                <a:off x="419713" y="1628823"/>
                <a:ext cx="12701" cy="12701"/>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56" name="Freeform: Shape 148"/>
              <p:cNvSpPr/>
              <p:nvPr/>
            </p:nvSpPr>
            <p:spPr>
              <a:xfrm>
                <a:off x="468109" y="1726865"/>
                <a:ext cx="107451" cy="106975"/>
              </a:xfrm>
              <a:custGeom>
                <a:avLst/>
                <a:gdLst/>
                <a:ahLst/>
                <a:cxnLst>
                  <a:cxn ang="0">
                    <a:pos x="wd2" y="hd2"/>
                  </a:cxn>
                  <a:cxn ang="5400000">
                    <a:pos x="wd2" y="hd2"/>
                  </a:cxn>
                  <a:cxn ang="10800000">
                    <a:pos x="wd2" y="hd2"/>
                  </a:cxn>
                  <a:cxn ang="16200000">
                    <a:pos x="wd2" y="hd2"/>
                  </a:cxn>
                </a:cxnLst>
                <a:rect l="0" t="0" r="r" b="b"/>
                <a:pathLst>
                  <a:path w="21600" h="21600" extrusionOk="0">
                    <a:moveTo>
                      <a:pt x="2817" y="11726"/>
                    </a:moveTo>
                    <a:cubicBezTo>
                      <a:pt x="2817" y="12137"/>
                      <a:pt x="2630" y="12754"/>
                      <a:pt x="2630" y="13166"/>
                    </a:cubicBezTo>
                    <a:cubicBezTo>
                      <a:pt x="2630" y="17897"/>
                      <a:pt x="6010" y="21600"/>
                      <a:pt x="10330" y="21600"/>
                    </a:cubicBezTo>
                    <a:cubicBezTo>
                      <a:pt x="14651" y="21600"/>
                      <a:pt x="18031" y="17897"/>
                      <a:pt x="18031" y="13166"/>
                    </a:cubicBezTo>
                    <a:cubicBezTo>
                      <a:pt x="18031" y="11520"/>
                      <a:pt x="17468" y="9874"/>
                      <a:pt x="16716" y="8434"/>
                    </a:cubicBezTo>
                    <a:cubicBezTo>
                      <a:pt x="16716" y="8434"/>
                      <a:pt x="16716" y="8434"/>
                      <a:pt x="16904" y="8434"/>
                    </a:cubicBezTo>
                    <a:cubicBezTo>
                      <a:pt x="18595" y="8434"/>
                      <a:pt x="20097" y="6788"/>
                      <a:pt x="20097" y="4937"/>
                    </a:cubicBezTo>
                    <a:cubicBezTo>
                      <a:pt x="20097" y="4731"/>
                      <a:pt x="20097" y="4526"/>
                      <a:pt x="20097" y="4320"/>
                    </a:cubicBezTo>
                    <a:cubicBezTo>
                      <a:pt x="20849" y="4114"/>
                      <a:pt x="21600" y="3291"/>
                      <a:pt x="21600" y="2263"/>
                    </a:cubicBezTo>
                    <a:cubicBezTo>
                      <a:pt x="21600" y="1028"/>
                      <a:pt x="20661" y="0"/>
                      <a:pt x="19534" y="0"/>
                    </a:cubicBezTo>
                    <a:cubicBezTo>
                      <a:pt x="18783" y="0"/>
                      <a:pt x="18031" y="617"/>
                      <a:pt x="17656" y="1440"/>
                    </a:cubicBezTo>
                    <a:cubicBezTo>
                      <a:pt x="17468" y="1440"/>
                      <a:pt x="17092" y="1234"/>
                      <a:pt x="16904" y="1234"/>
                    </a:cubicBezTo>
                    <a:cubicBezTo>
                      <a:pt x="15214" y="1234"/>
                      <a:pt x="13711" y="2880"/>
                      <a:pt x="13711" y="4731"/>
                    </a:cubicBezTo>
                    <a:cubicBezTo>
                      <a:pt x="13711" y="4937"/>
                      <a:pt x="13711" y="5143"/>
                      <a:pt x="13711" y="5349"/>
                    </a:cubicBezTo>
                    <a:cubicBezTo>
                      <a:pt x="12772" y="4731"/>
                      <a:pt x="11645" y="4526"/>
                      <a:pt x="10330" y="4526"/>
                    </a:cubicBezTo>
                    <a:cubicBezTo>
                      <a:pt x="8264" y="4526"/>
                      <a:pt x="6386" y="5554"/>
                      <a:pt x="4884" y="6994"/>
                    </a:cubicBezTo>
                    <a:cubicBezTo>
                      <a:pt x="4320" y="6171"/>
                      <a:pt x="3569" y="5760"/>
                      <a:pt x="2630" y="5760"/>
                    </a:cubicBezTo>
                    <a:cubicBezTo>
                      <a:pt x="1127" y="5760"/>
                      <a:pt x="0" y="6994"/>
                      <a:pt x="0" y="8640"/>
                    </a:cubicBezTo>
                    <a:cubicBezTo>
                      <a:pt x="0" y="10286"/>
                      <a:pt x="1503" y="11726"/>
                      <a:pt x="2817" y="11726"/>
                    </a:cubicBezTo>
                    <a:cubicBezTo>
                      <a:pt x="2817" y="11726"/>
                      <a:pt x="2817" y="11726"/>
                      <a:pt x="2817" y="11726"/>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57" name="Freeform: Shape 149"/>
              <p:cNvSpPr/>
              <p:nvPr/>
            </p:nvSpPr>
            <p:spPr>
              <a:xfrm>
                <a:off x="410180" y="1442620"/>
                <a:ext cx="16819" cy="18339"/>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58" name="Freeform: Shape 150"/>
              <p:cNvSpPr/>
              <p:nvPr/>
            </p:nvSpPr>
            <p:spPr>
              <a:xfrm>
                <a:off x="346644" y="930164"/>
                <a:ext cx="31769" cy="346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518" y="21600"/>
                      <a:pt x="21600" y="16518"/>
                      <a:pt x="21600" y="10800"/>
                    </a:cubicBezTo>
                    <a:cubicBezTo>
                      <a:pt x="21600" y="5082"/>
                      <a:pt x="16518" y="0"/>
                      <a:pt x="10800" y="0"/>
                    </a:cubicBezTo>
                    <a:cubicBezTo>
                      <a:pt x="5082" y="0"/>
                      <a:pt x="0" y="5082"/>
                      <a:pt x="0" y="10800"/>
                    </a:cubicBezTo>
                    <a:cubicBezTo>
                      <a:pt x="635" y="16518"/>
                      <a:pt x="5082"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59" name="Freeform: Shape 151"/>
              <p:cNvSpPr/>
              <p:nvPr/>
            </p:nvSpPr>
            <p:spPr>
              <a:xfrm>
                <a:off x="295254" y="751874"/>
                <a:ext cx="29900" cy="3260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75" y="21600"/>
                      <a:pt x="21600" y="16875"/>
                      <a:pt x="21600" y="10800"/>
                    </a:cubicBezTo>
                    <a:cubicBezTo>
                      <a:pt x="21600" y="4725"/>
                      <a:pt x="16875" y="0"/>
                      <a:pt x="10800" y="0"/>
                    </a:cubicBezTo>
                    <a:cubicBezTo>
                      <a:pt x="4725" y="0"/>
                      <a:pt x="0" y="4725"/>
                      <a:pt x="0" y="10800"/>
                    </a:cubicBezTo>
                    <a:cubicBezTo>
                      <a:pt x="0" y="16875"/>
                      <a:pt x="4725"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0" name="Freeform: Shape 153"/>
              <p:cNvSpPr/>
              <p:nvPr/>
            </p:nvSpPr>
            <p:spPr>
              <a:xfrm>
                <a:off x="451291" y="1320364"/>
                <a:ext cx="14951" cy="16301"/>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1" name="Freeform: Shape 154"/>
              <p:cNvSpPr/>
              <p:nvPr/>
            </p:nvSpPr>
            <p:spPr>
              <a:xfrm>
                <a:off x="821484" y="70171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799"/>
                    </a:moveTo>
                    <a:cubicBezTo>
                      <a:pt x="0" y="17280"/>
                      <a:pt x="4320" y="21600"/>
                      <a:pt x="10799" y="21600"/>
                    </a:cubicBezTo>
                    <a:cubicBezTo>
                      <a:pt x="17280" y="21600"/>
                      <a:pt x="21600" y="17280"/>
                      <a:pt x="21600" y="10799"/>
                    </a:cubicBezTo>
                    <a:cubicBezTo>
                      <a:pt x="21600" y="4320"/>
                      <a:pt x="15119" y="0"/>
                      <a:pt x="8640" y="0"/>
                    </a:cubicBezTo>
                    <a:cubicBezTo>
                      <a:pt x="4320" y="0"/>
                      <a:pt x="0" y="4320"/>
                      <a:pt x="0" y="1079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2" name="Freeform: Shape 155"/>
              <p:cNvSpPr/>
              <p:nvPr/>
            </p:nvSpPr>
            <p:spPr>
              <a:xfrm>
                <a:off x="555938" y="1779843"/>
                <a:ext cx="49521" cy="38715"/>
              </a:xfrm>
              <a:custGeom>
                <a:avLst/>
                <a:gdLst/>
                <a:ahLst/>
                <a:cxnLst>
                  <a:cxn ang="0">
                    <a:pos x="wd2" y="hd2"/>
                  </a:cxn>
                  <a:cxn ang="5400000">
                    <a:pos x="wd2" y="hd2"/>
                  </a:cxn>
                  <a:cxn ang="10800000">
                    <a:pos x="wd2" y="hd2"/>
                  </a:cxn>
                  <a:cxn ang="16200000">
                    <a:pos x="wd2" y="hd2"/>
                  </a:cxn>
                </a:cxnLst>
                <a:rect l="0" t="0" r="r" b="b"/>
                <a:pathLst>
                  <a:path w="21600" h="21600" extrusionOk="0">
                    <a:moveTo>
                      <a:pt x="17117" y="21600"/>
                    </a:moveTo>
                    <a:cubicBezTo>
                      <a:pt x="19562" y="21600"/>
                      <a:pt x="21600" y="18758"/>
                      <a:pt x="21600" y="15347"/>
                    </a:cubicBezTo>
                    <a:cubicBezTo>
                      <a:pt x="21600" y="11937"/>
                      <a:pt x="19562" y="9095"/>
                      <a:pt x="17524" y="9095"/>
                    </a:cubicBezTo>
                    <a:cubicBezTo>
                      <a:pt x="16709" y="3979"/>
                      <a:pt x="13857" y="0"/>
                      <a:pt x="9781" y="0"/>
                    </a:cubicBezTo>
                    <a:cubicBezTo>
                      <a:pt x="5298" y="0"/>
                      <a:pt x="2038" y="5115"/>
                      <a:pt x="2038" y="10800"/>
                    </a:cubicBezTo>
                    <a:cubicBezTo>
                      <a:pt x="2038" y="11368"/>
                      <a:pt x="2038" y="11937"/>
                      <a:pt x="2038" y="12505"/>
                    </a:cubicBezTo>
                    <a:cubicBezTo>
                      <a:pt x="815" y="13073"/>
                      <a:pt x="0" y="14210"/>
                      <a:pt x="0" y="15916"/>
                    </a:cubicBezTo>
                    <a:cubicBezTo>
                      <a:pt x="0" y="18189"/>
                      <a:pt x="1222" y="19326"/>
                      <a:pt x="2445" y="19326"/>
                    </a:cubicBezTo>
                    <a:cubicBezTo>
                      <a:pt x="3260" y="19326"/>
                      <a:pt x="3668" y="18758"/>
                      <a:pt x="4076" y="18189"/>
                    </a:cubicBezTo>
                    <a:cubicBezTo>
                      <a:pt x="5298" y="19894"/>
                      <a:pt x="7336" y="21031"/>
                      <a:pt x="9373" y="21031"/>
                    </a:cubicBezTo>
                    <a:cubicBezTo>
                      <a:pt x="11004" y="21031"/>
                      <a:pt x="12634" y="20463"/>
                      <a:pt x="13857" y="18758"/>
                    </a:cubicBezTo>
                    <a:cubicBezTo>
                      <a:pt x="15079" y="21031"/>
                      <a:pt x="15894" y="21600"/>
                      <a:pt x="17117"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3" name="Freeform: Shape 156"/>
              <p:cNvSpPr/>
              <p:nvPr/>
            </p:nvSpPr>
            <p:spPr>
              <a:xfrm>
                <a:off x="699828" y="1787993"/>
                <a:ext cx="20557" cy="2241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909" y="0"/>
                      <a:pt x="0" y="4909"/>
                      <a:pt x="0" y="10799"/>
                    </a:cubicBezTo>
                    <a:cubicBezTo>
                      <a:pt x="0" y="16690"/>
                      <a:pt x="4909" y="21600"/>
                      <a:pt x="10799" y="21600"/>
                    </a:cubicBezTo>
                    <a:cubicBezTo>
                      <a:pt x="16690" y="21600"/>
                      <a:pt x="21600" y="16690"/>
                      <a:pt x="21600" y="10799"/>
                    </a:cubicBezTo>
                    <a:cubicBezTo>
                      <a:pt x="21600" y="4909"/>
                      <a:pt x="16690" y="0"/>
                      <a:pt x="10799"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4" name="Freeform: Shape 157"/>
              <p:cNvSpPr/>
              <p:nvPr/>
            </p:nvSpPr>
            <p:spPr>
              <a:xfrm>
                <a:off x="671797" y="1822632"/>
                <a:ext cx="36441" cy="26490"/>
              </a:xfrm>
              <a:custGeom>
                <a:avLst/>
                <a:gdLst/>
                <a:ahLst/>
                <a:cxnLst>
                  <a:cxn ang="0">
                    <a:pos x="wd2" y="hd2"/>
                  </a:cxn>
                  <a:cxn ang="5400000">
                    <a:pos x="wd2" y="hd2"/>
                  </a:cxn>
                  <a:cxn ang="10800000">
                    <a:pos x="wd2" y="hd2"/>
                  </a:cxn>
                  <a:cxn ang="16200000">
                    <a:pos x="wd2" y="hd2"/>
                  </a:cxn>
                </a:cxnLst>
                <a:rect l="0" t="0" r="r" b="b"/>
                <a:pathLst>
                  <a:path w="21600" h="21600" extrusionOk="0">
                    <a:moveTo>
                      <a:pt x="0" y="13292"/>
                    </a:moveTo>
                    <a:cubicBezTo>
                      <a:pt x="0" y="16615"/>
                      <a:pt x="1661" y="19107"/>
                      <a:pt x="3877" y="19107"/>
                    </a:cubicBezTo>
                    <a:cubicBezTo>
                      <a:pt x="5539" y="19107"/>
                      <a:pt x="7200" y="17446"/>
                      <a:pt x="7754" y="14954"/>
                    </a:cubicBezTo>
                    <a:cubicBezTo>
                      <a:pt x="8862" y="18277"/>
                      <a:pt x="11077" y="21600"/>
                      <a:pt x="14400" y="21600"/>
                    </a:cubicBezTo>
                    <a:cubicBezTo>
                      <a:pt x="18277" y="21600"/>
                      <a:pt x="21600" y="16615"/>
                      <a:pt x="21600" y="10800"/>
                    </a:cubicBezTo>
                    <a:cubicBezTo>
                      <a:pt x="21600" y="4985"/>
                      <a:pt x="18277" y="0"/>
                      <a:pt x="14400" y="0"/>
                    </a:cubicBezTo>
                    <a:cubicBezTo>
                      <a:pt x="10523" y="0"/>
                      <a:pt x="7754" y="4153"/>
                      <a:pt x="7200" y="9969"/>
                    </a:cubicBezTo>
                    <a:cubicBezTo>
                      <a:pt x="6646" y="8308"/>
                      <a:pt x="5539" y="7476"/>
                      <a:pt x="3877" y="7476"/>
                    </a:cubicBezTo>
                    <a:cubicBezTo>
                      <a:pt x="1661" y="6646"/>
                      <a:pt x="0" y="9969"/>
                      <a:pt x="0" y="13292"/>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5" name="Freeform: Shape 158"/>
              <p:cNvSpPr/>
              <p:nvPr/>
            </p:nvSpPr>
            <p:spPr>
              <a:xfrm>
                <a:off x="649373" y="1384549"/>
                <a:ext cx="22425" cy="254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100" y="21600"/>
                      <a:pt x="21600" y="16416"/>
                      <a:pt x="21600" y="10368"/>
                    </a:cubicBezTo>
                    <a:cubicBezTo>
                      <a:pt x="21600" y="4320"/>
                      <a:pt x="16200" y="0"/>
                      <a:pt x="10800" y="0"/>
                    </a:cubicBezTo>
                    <a:cubicBezTo>
                      <a:pt x="4500" y="0"/>
                      <a:pt x="0" y="5184"/>
                      <a:pt x="0" y="10368"/>
                    </a:cubicBezTo>
                    <a:cubicBezTo>
                      <a:pt x="0" y="15552"/>
                      <a:pt x="45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6" name="Freeform: Shape 159"/>
              <p:cNvSpPr/>
              <p:nvPr/>
            </p:nvSpPr>
            <p:spPr>
              <a:xfrm>
                <a:off x="417654" y="751874"/>
                <a:ext cx="18688" cy="2037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280" y="21600"/>
                      <a:pt x="21600" y="16199"/>
                      <a:pt x="21600" y="10800"/>
                    </a:cubicBezTo>
                    <a:cubicBezTo>
                      <a:pt x="21600" y="4320"/>
                      <a:pt x="16199" y="0"/>
                      <a:pt x="10800" y="0"/>
                    </a:cubicBezTo>
                    <a:cubicBezTo>
                      <a:pt x="4320" y="0"/>
                      <a:pt x="0" y="5399"/>
                      <a:pt x="0" y="10800"/>
                    </a:cubicBezTo>
                    <a:cubicBezTo>
                      <a:pt x="0" y="17280"/>
                      <a:pt x="5399"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7" name="Freeform: Shape 160"/>
              <p:cNvSpPr/>
              <p:nvPr/>
            </p:nvSpPr>
            <p:spPr>
              <a:xfrm>
                <a:off x="556872" y="281188"/>
                <a:ext cx="13082" cy="14264"/>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cubicBezTo>
                      <a:pt x="16971" y="21600"/>
                      <a:pt x="21600" y="16971"/>
                      <a:pt x="21600" y="10799"/>
                    </a:cubicBezTo>
                    <a:cubicBezTo>
                      <a:pt x="21600" y="4628"/>
                      <a:pt x="16971" y="0"/>
                      <a:pt x="10799" y="0"/>
                    </a:cubicBezTo>
                    <a:cubicBezTo>
                      <a:pt x="4628" y="0"/>
                      <a:pt x="0" y="4628"/>
                      <a:pt x="0" y="10799"/>
                    </a:cubicBezTo>
                    <a:cubicBezTo>
                      <a:pt x="0" y="16971"/>
                      <a:pt x="4628" y="21600"/>
                      <a:pt x="10799"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8" name="Freeform: Shape 161"/>
              <p:cNvSpPr/>
              <p:nvPr/>
            </p:nvSpPr>
            <p:spPr>
              <a:xfrm>
                <a:off x="947430" y="324997"/>
                <a:ext cx="24294" cy="264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985"/>
                      <a:pt x="16615" y="0"/>
                      <a:pt x="10800" y="0"/>
                    </a:cubicBezTo>
                    <a:cubicBezTo>
                      <a:pt x="4985" y="0"/>
                      <a:pt x="0" y="4985"/>
                      <a:pt x="0" y="10800"/>
                    </a:cubicBezTo>
                    <a:cubicBezTo>
                      <a:pt x="0" y="16615"/>
                      <a:pt x="4985" y="21600"/>
                      <a:pt x="10800" y="21600"/>
                    </a:cubicBezTo>
                    <a:cubicBezTo>
                      <a:pt x="16615" y="21600"/>
                      <a:pt x="21600" y="16615"/>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69" name="Freeform: Shape 162"/>
              <p:cNvSpPr/>
              <p:nvPr/>
            </p:nvSpPr>
            <p:spPr>
              <a:xfrm>
                <a:off x="551457" y="48369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199" y="21600"/>
                      <a:pt x="21600" y="16199"/>
                      <a:pt x="21600" y="10800"/>
                    </a:cubicBezTo>
                    <a:cubicBezTo>
                      <a:pt x="21600" y="5399"/>
                      <a:pt x="16199" y="0"/>
                      <a:pt x="10800" y="0"/>
                    </a:cubicBezTo>
                    <a:cubicBezTo>
                      <a:pt x="5399" y="0"/>
                      <a:pt x="0" y="5399"/>
                      <a:pt x="0" y="10800"/>
                    </a:cubicBezTo>
                    <a:cubicBezTo>
                      <a:pt x="0" y="18000"/>
                      <a:pt x="36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0" name="Freeform: Shape 163"/>
              <p:cNvSpPr/>
              <p:nvPr/>
            </p:nvSpPr>
            <p:spPr>
              <a:xfrm>
                <a:off x="260684" y="928126"/>
                <a:ext cx="54193" cy="59092"/>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1" name="Freeform: Shape 164"/>
              <p:cNvSpPr/>
              <p:nvPr/>
            </p:nvSpPr>
            <p:spPr>
              <a:xfrm>
                <a:off x="94560" y="98596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cubicBezTo>
                      <a:pt x="17280" y="21600"/>
                      <a:pt x="21600" y="17280"/>
                      <a:pt x="21600" y="10799"/>
                    </a:cubicBezTo>
                    <a:cubicBezTo>
                      <a:pt x="21600" y="4320"/>
                      <a:pt x="17280" y="0"/>
                      <a:pt x="10799" y="0"/>
                    </a:cubicBezTo>
                    <a:cubicBezTo>
                      <a:pt x="4320" y="0"/>
                      <a:pt x="0" y="4320"/>
                      <a:pt x="0" y="10799"/>
                    </a:cubicBezTo>
                    <a:cubicBezTo>
                      <a:pt x="0" y="17280"/>
                      <a:pt x="6479" y="21600"/>
                      <a:pt x="10799"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2" name="Freeform: Shape 165"/>
              <p:cNvSpPr/>
              <p:nvPr/>
            </p:nvSpPr>
            <p:spPr>
              <a:xfrm>
                <a:off x="285911" y="1447714"/>
                <a:ext cx="61668" cy="80486"/>
              </a:xfrm>
              <a:custGeom>
                <a:avLst/>
                <a:gdLst/>
                <a:ahLst/>
                <a:cxnLst>
                  <a:cxn ang="0">
                    <a:pos x="wd2" y="hd2"/>
                  </a:cxn>
                  <a:cxn ang="5400000">
                    <a:pos x="wd2" y="hd2"/>
                  </a:cxn>
                  <a:cxn ang="10800000">
                    <a:pos x="wd2" y="hd2"/>
                  </a:cxn>
                  <a:cxn ang="16200000">
                    <a:pos x="wd2" y="hd2"/>
                  </a:cxn>
                </a:cxnLst>
                <a:rect l="0" t="0" r="r" b="b"/>
                <a:pathLst>
                  <a:path w="21600" h="21600" extrusionOk="0">
                    <a:moveTo>
                      <a:pt x="18982" y="3281"/>
                    </a:moveTo>
                    <a:cubicBezTo>
                      <a:pt x="18982" y="1367"/>
                      <a:pt x="17345" y="0"/>
                      <a:pt x="15055" y="0"/>
                    </a:cubicBezTo>
                    <a:cubicBezTo>
                      <a:pt x="12763" y="0"/>
                      <a:pt x="11127" y="1367"/>
                      <a:pt x="11127" y="3281"/>
                    </a:cubicBezTo>
                    <a:cubicBezTo>
                      <a:pt x="11127" y="3281"/>
                      <a:pt x="11127" y="3281"/>
                      <a:pt x="11127" y="3554"/>
                    </a:cubicBezTo>
                    <a:cubicBezTo>
                      <a:pt x="11127" y="3554"/>
                      <a:pt x="10800" y="3554"/>
                      <a:pt x="10800" y="3554"/>
                    </a:cubicBezTo>
                    <a:cubicBezTo>
                      <a:pt x="4909" y="3554"/>
                      <a:pt x="0" y="7656"/>
                      <a:pt x="0" y="12577"/>
                    </a:cubicBezTo>
                    <a:cubicBezTo>
                      <a:pt x="0" y="17499"/>
                      <a:pt x="4909" y="21600"/>
                      <a:pt x="10800" y="21600"/>
                    </a:cubicBezTo>
                    <a:cubicBezTo>
                      <a:pt x="16691" y="21600"/>
                      <a:pt x="21600" y="17499"/>
                      <a:pt x="21600" y="12577"/>
                    </a:cubicBezTo>
                    <a:cubicBezTo>
                      <a:pt x="21600" y="9843"/>
                      <a:pt x="19963" y="7382"/>
                      <a:pt x="17673" y="5742"/>
                    </a:cubicBezTo>
                    <a:cubicBezTo>
                      <a:pt x="18327" y="4922"/>
                      <a:pt x="18982" y="4101"/>
                      <a:pt x="18982" y="3281"/>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3" name="Freeform: Shape 166"/>
              <p:cNvSpPr/>
              <p:nvPr/>
            </p:nvSpPr>
            <p:spPr>
              <a:xfrm>
                <a:off x="610130" y="1484391"/>
                <a:ext cx="53259" cy="45846"/>
              </a:xfrm>
              <a:custGeom>
                <a:avLst/>
                <a:gdLst/>
                <a:ahLst/>
                <a:cxnLst>
                  <a:cxn ang="0">
                    <a:pos x="wd2" y="hd2"/>
                  </a:cxn>
                  <a:cxn ang="5400000">
                    <a:pos x="wd2" y="hd2"/>
                  </a:cxn>
                  <a:cxn ang="10800000">
                    <a:pos x="wd2" y="hd2"/>
                  </a:cxn>
                  <a:cxn ang="16200000">
                    <a:pos x="wd2" y="hd2"/>
                  </a:cxn>
                </a:cxnLst>
                <a:rect l="0" t="0" r="r" b="b"/>
                <a:pathLst>
                  <a:path w="21600" h="21600" extrusionOk="0">
                    <a:moveTo>
                      <a:pt x="6442" y="5280"/>
                    </a:moveTo>
                    <a:cubicBezTo>
                      <a:pt x="3032" y="5280"/>
                      <a:pt x="0" y="9120"/>
                      <a:pt x="0" y="13440"/>
                    </a:cubicBezTo>
                    <a:cubicBezTo>
                      <a:pt x="0" y="17760"/>
                      <a:pt x="3032" y="21600"/>
                      <a:pt x="6442" y="21600"/>
                    </a:cubicBezTo>
                    <a:cubicBezTo>
                      <a:pt x="9474" y="21600"/>
                      <a:pt x="11747" y="19200"/>
                      <a:pt x="12505" y="15840"/>
                    </a:cubicBezTo>
                    <a:cubicBezTo>
                      <a:pt x="13263" y="16320"/>
                      <a:pt x="14021" y="16320"/>
                      <a:pt x="15158" y="16320"/>
                    </a:cubicBezTo>
                    <a:cubicBezTo>
                      <a:pt x="18568" y="16320"/>
                      <a:pt x="21600" y="12480"/>
                      <a:pt x="21600" y="8160"/>
                    </a:cubicBezTo>
                    <a:cubicBezTo>
                      <a:pt x="21600" y="3840"/>
                      <a:pt x="18568" y="0"/>
                      <a:pt x="15158" y="0"/>
                    </a:cubicBezTo>
                    <a:cubicBezTo>
                      <a:pt x="12126" y="0"/>
                      <a:pt x="9853" y="2400"/>
                      <a:pt x="9095" y="6240"/>
                    </a:cubicBezTo>
                    <a:cubicBezTo>
                      <a:pt x="8337" y="5280"/>
                      <a:pt x="7579" y="5280"/>
                      <a:pt x="6442" y="528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4" name="Freeform: Shape 167"/>
              <p:cNvSpPr/>
              <p:nvPr/>
            </p:nvSpPr>
            <p:spPr>
              <a:xfrm>
                <a:off x="387755" y="875149"/>
                <a:ext cx="102780" cy="114106"/>
              </a:xfrm>
              <a:custGeom>
                <a:avLst/>
                <a:gdLst/>
                <a:ahLst/>
                <a:cxnLst>
                  <a:cxn ang="0">
                    <a:pos x="wd2" y="hd2"/>
                  </a:cxn>
                  <a:cxn ang="5400000">
                    <a:pos x="wd2" y="hd2"/>
                  </a:cxn>
                  <a:cxn ang="10800000">
                    <a:pos x="wd2" y="hd2"/>
                  </a:cxn>
                  <a:cxn ang="16200000">
                    <a:pos x="wd2" y="hd2"/>
                  </a:cxn>
                </a:cxnLst>
                <a:rect l="0" t="0" r="r" b="b"/>
                <a:pathLst>
                  <a:path w="21600" h="21600" extrusionOk="0">
                    <a:moveTo>
                      <a:pt x="18851" y="7329"/>
                    </a:moveTo>
                    <a:cubicBezTo>
                      <a:pt x="20029" y="7329"/>
                      <a:pt x="20815" y="6364"/>
                      <a:pt x="20815" y="5400"/>
                    </a:cubicBezTo>
                    <a:cubicBezTo>
                      <a:pt x="20815" y="4436"/>
                      <a:pt x="19833" y="3471"/>
                      <a:pt x="18851" y="3471"/>
                    </a:cubicBezTo>
                    <a:cubicBezTo>
                      <a:pt x="18654" y="3471"/>
                      <a:pt x="18458" y="3471"/>
                      <a:pt x="18065" y="3664"/>
                    </a:cubicBezTo>
                    <a:cubicBezTo>
                      <a:pt x="17869" y="1736"/>
                      <a:pt x="16298" y="0"/>
                      <a:pt x="14138" y="0"/>
                    </a:cubicBezTo>
                    <a:cubicBezTo>
                      <a:pt x="11978" y="0"/>
                      <a:pt x="10211" y="1736"/>
                      <a:pt x="10211" y="3857"/>
                    </a:cubicBezTo>
                    <a:cubicBezTo>
                      <a:pt x="10211" y="4243"/>
                      <a:pt x="10211" y="4436"/>
                      <a:pt x="10407" y="4821"/>
                    </a:cubicBezTo>
                    <a:cubicBezTo>
                      <a:pt x="9229" y="5400"/>
                      <a:pt x="8444" y="6557"/>
                      <a:pt x="8051" y="7907"/>
                    </a:cubicBezTo>
                    <a:cubicBezTo>
                      <a:pt x="7658" y="6171"/>
                      <a:pt x="6087" y="4821"/>
                      <a:pt x="4124" y="4821"/>
                    </a:cubicBezTo>
                    <a:cubicBezTo>
                      <a:pt x="1964" y="4821"/>
                      <a:pt x="0" y="6557"/>
                      <a:pt x="0" y="8871"/>
                    </a:cubicBezTo>
                    <a:cubicBezTo>
                      <a:pt x="0" y="11186"/>
                      <a:pt x="1767" y="12921"/>
                      <a:pt x="4124" y="12921"/>
                    </a:cubicBezTo>
                    <a:cubicBezTo>
                      <a:pt x="6087" y="12921"/>
                      <a:pt x="7462" y="11571"/>
                      <a:pt x="8051" y="10029"/>
                    </a:cubicBezTo>
                    <a:cubicBezTo>
                      <a:pt x="8444" y="12343"/>
                      <a:pt x="10407" y="13886"/>
                      <a:pt x="12764" y="13886"/>
                    </a:cubicBezTo>
                    <a:cubicBezTo>
                      <a:pt x="13156" y="13886"/>
                      <a:pt x="13549" y="13886"/>
                      <a:pt x="13745" y="13693"/>
                    </a:cubicBezTo>
                    <a:cubicBezTo>
                      <a:pt x="13745" y="13886"/>
                      <a:pt x="13549" y="14078"/>
                      <a:pt x="13549" y="14271"/>
                    </a:cubicBezTo>
                    <a:cubicBezTo>
                      <a:pt x="13549" y="15621"/>
                      <a:pt x="14727" y="16778"/>
                      <a:pt x="16102" y="16778"/>
                    </a:cubicBezTo>
                    <a:cubicBezTo>
                      <a:pt x="16298" y="16778"/>
                      <a:pt x="16495" y="16778"/>
                      <a:pt x="16691" y="16586"/>
                    </a:cubicBezTo>
                    <a:cubicBezTo>
                      <a:pt x="16691" y="16778"/>
                      <a:pt x="16691" y="16778"/>
                      <a:pt x="16691" y="16971"/>
                    </a:cubicBezTo>
                    <a:cubicBezTo>
                      <a:pt x="16691" y="17550"/>
                      <a:pt x="16887" y="18129"/>
                      <a:pt x="17280" y="18707"/>
                    </a:cubicBezTo>
                    <a:cubicBezTo>
                      <a:pt x="16691" y="18900"/>
                      <a:pt x="16298" y="19478"/>
                      <a:pt x="16298" y="20057"/>
                    </a:cubicBezTo>
                    <a:cubicBezTo>
                      <a:pt x="16298" y="20829"/>
                      <a:pt x="17084" y="21600"/>
                      <a:pt x="17869" y="21600"/>
                    </a:cubicBezTo>
                    <a:cubicBezTo>
                      <a:pt x="18654" y="21600"/>
                      <a:pt x="19440" y="20829"/>
                      <a:pt x="19440" y="20057"/>
                    </a:cubicBezTo>
                    <a:cubicBezTo>
                      <a:pt x="19440" y="19864"/>
                      <a:pt x="19440" y="19671"/>
                      <a:pt x="19244" y="19478"/>
                    </a:cubicBezTo>
                    <a:cubicBezTo>
                      <a:pt x="20618" y="19478"/>
                      <a:pt x="21600" y="18321"/>
                      <a:pt x="21600" y="17164"/>
                    </a:cubicBezTo>
                    <a:cubicBezTo>
                      <a:pt x="21600" y="15814"/>
                      <a:pt x="20422" y="14657"/>
                      <a:pt x="19047" y="14657"/>
                    </a:cubicBezTo>
                    <a:cubicBezTo>
                      <a:pt x="18851" y="14657"/>
                      <a:pt x="18654" y="14657"/>
                      <a:pt x="18458" y="14850"/>
                    </a:cubicBezTo>
                    <a:cubicBezTo>
                      <a:pt x="18458" y="14657"/>
                      <a:pt x="18458" y="14657"/>
                      <a:pt x="18458" y="14464"/>
                    </a:cubicBezTo>
                    <a:cubicBezTo>
                      <a:pt x="18458" y="13307"/>
                      <a:pt x="17476" y="12343"/>
                      <a:pt x="16298" y="12150"/>
                    </a:cubicBezTo>
                    <a:cubicBezTo>
                      <a:pt x="16887" y="11378"/>
                      <a:pt x="17280" y="10414"/>
                      <a:pt x="17280" y="9450"/>
                    </a:cubicBezTo>
                    <a:cubicBezTo>
                      <a:pt x="17280" y="8678"/>
                      <a:pt x="17084" y="7907"/>
                      <a:pt x="16691" y="7329"/>
                    </a:cubicBezTo>
                    <a:cubicBezTo>
                      <a:pt x="16691" y="7329"/>
                      <a:pt x="16887" y="7136"/>
                      <a:pt x="16887" y="7136"/>
                    </a:cubicBezTo>
                    <a:cubicBezTo>
                      <a:pt x="17476" y="6943"/>
                      <a:pt x="18065" y="7329"/>
                      <a:pt x="18851" y="732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5" name="Freeform: Shape 168"/>
              <p:cNvSpPr/>
              <p:nvPr/>
            </p:nvSpPr>
            <p:spPr>
              <a:xfrm>
                <a:off x="256946" y="462534"/>
                <a:ext cx="20557" cy="22415"/>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cubicBezTo>
                      <a:pt x="16690" y="21600"/>
                      <a:pt x="21600" y="16690"/>
                      <a:pt x="21600" y="10799"/>
                    </a:cubicBezTo>
                    <a:cubicBezTo>
                      <a:pt x="21600" y="4909"/>
                      <a:pt x="16690" y="0"/>
                      <a:pt x="10799" y="0"/>
                    </a:cubicBezTo>
                    <a:cubicBezTo>
                      <a:pt x="4909" y="0"/>
                      <a:pt x="0" y="4909"/>
                      <a:pt x="0" y="10799"/>
                    </a:cubicBezTo>
                    <a:cubicBezTo>
                      <a:pt x="0" y="16690"/>
                      <a:pt x="4909" y="21600"/>
                      <a:pt x="10799"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6" name="Freeform: Shape 169"/>
              <p:cNvSpPr/>
              <p:nvPr/>
            </p:nvSpPr>
            <p:spPr>
              <a:xfrm>
                <a:off x="380280" y="1283687"/>
                <a:ext cx="50456" cy="82523"/>
              </a:xfrm>
              <a:custGeom>
                <a:avLst/>
                <a:gdLst/>
                <a:ahLst/>
                <a:cxnLst>
                  <a:cxn ang="0">
                    <a:pos x="wd2" y="hd2"/>
                  </a:cxn>
                  <a:cxn ang="5400000">
                    <a:pos x="wd2" y="hd2"/>
                  </a:cxn>
                  <a:cxn ang="10800000">
                    <a:pos x="wd2" y="hd2"/>
                  </a:cxn>
                  <a:cxn ang="16200000">
                    <a:pos x="wd2" y="hd2"/>
                  </a:cxn>
                </a:cxnLst>
                <a:rect l="0" t="0" r="r" b="b"/>
                <a:pathLst>
                  <a:path w="21600" h="21600" extrusionOk="0">
                    <a:moveTo>
                      <a:pt x="19600" y="15200"/>
                    </a:moveTo>
                    <a:cubicBezTo>
                      <a:pt x="19600" y="13333"/>
                      <a:pt x="18400" y="11733"/>
                      <a:pt x="16400" y="10400"/>
                    </a:cubicBezTo>
                    <a:cubicBezTo>
                      <a:pt x="19200" y="9867"/>
                      <a:pt x="21600" y="8000"/>
                      <a:pt x="21600" y="5867"/>
                    </a:cubicBezTo>
                    <a:cubicBezTo>
                      <a:pt x="21600" y="3200"/>
                      <a:pt x="18400" y="1067"/>
                      <a:pt x="14400" y="1067"/>
                    </a:cubicBezTo>
                    <a:cubicBezTo>
                      <a:pt x="12000" y="1067"/>
                      <a:pt x="9600" y="1867"/>
                      <a:pt x="8400" y="3200"/>
                    </a:cubicBezTo>
                    <a:cubicBezTo>
                      <a:pt x="8400" y="2933"/>
                      <a:pt x="8800" y="2667"/>
                      <a:pt x="8800" y="2400"/>
                    </a:cubicBezTo>
                    <a:cubicBezTo>
                      <a:pt x="8800" y="1067"/>
                      <a:pt x="7200" y="0"/>
                      <a:pt x="5200" y="0"/>
                    </a:cubicBezTo>
                    <a:cubicBezTo>
                      <a:pt x="3200" y="0"/>
                      <a:pt x="1200" y="1067"/>
                      <a:pt x="1200" y="2667"/>
                    </a:cubicBezTo>
                    <a:cubicBezTo>
                      <a:pt x="1200" y="4000"/>
                      <a:pt x="2800" y="5067"/>
                      <a:pt x="4800" y="5067"/>
                    </a:cubicBezTo>
                    <a:cubicBezTo>
                      <a:pt x="6000" y="5067"/>
                      <a:pt x="7200" y="4533"/>
                      <a:pt x="7600" y="4000"/>
                    </a:cubicBezTo>
                    <a:cubicBezTo>
                      <a:pt x="7200" y="4533"/>
                      <a:pt x="7200" y="5333"/>
                      <a:pt x="7200" y="5867"/>
                    </a:cubicBezTo>
                    <a:cubicBezTo>
                      <a:pt x="7200" y="6933"/>
                      <a:pt x="7600" y="8000"/>
                      <a:pt x="8800" y="8800"/>
                    </a:cubicBezTo>
                    <a:cubicBezTo>
                      <a:pt x="4000" y="9067"/>
                      <a:pt x="0" y="11733"/>
                      <a:pt x="0" y="15200"/>
                    </a:cubicBezTo>
                    <a:cubicBezTo>
                      <a:pt x="0" y="18667"/>
                      <a:pt x="4400" y="21600"/>
                      <a:pt x="9600" y="21600"/>
                    </a:cubicBezTo>
                    <a:cubicBezTo>
                      <a:pt x="15200" y="21600"/>
                      <a:pt x="19600" y="18667"/>
                      <a:pt x="19600" y="152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7" name="Freeform: Shape 170"/>
              <p:cNvSpPr/>
              <p:nvPr/>
            </p:nvSpPr>
            <p:spPr>
              <a:xfrm>
                <a:off x="395230" y="988235"/>
                <a:ext cx="35506" cy="3871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7053"/>
                      <a:pt x="5115" y="21600"/>
                      <a:pt x="10800" y="21600"/>
                    </a:cubicBezTo>
                    <a:cubicBezTo>
                      <a:pt x="16484" y="21600"/>
                      <a:pt x="21600" y="16484"/>
                      <a:pt x="21600" y="10800"/>
                    </a:cubicBezTo>
                    <a:cubicBezTo>
                      <a:pt x="21600" y="4547"/>
                      <a:pt x="16484" y="0"/>
                      <a:pt x="10800" y="0"/>
                    </a:cubicBezTo>
                    <a:cubicBezTo>
                      <a:pt x="5115" y="0"/>
                      <a:pt x="0" y="4547"/>
                      <a:pt x="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8" name="Freeform: Shape 171"/>
              <p:cNvSpPr/>
              <p:nvPr/>
            </p:nvSpPr>
            <p:spPr>
              <a:xfrm>
                <a:off x="517629" y="1833839"/>
                <a:ext cx="16820" cy="18339"/>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4800"/>
                      <a:pt x="16800" y="0"/>
                      <a:pt x="10799" y="0"/>
                    </a:cubicBezTo>
                    <a:cubicBezTo>
                      <a:pt x="4800" y="0"/>
                      <a:pt x="0" y="4800"/>
                      <a:pt x="0" y="10799"/>
                    </a:cubicBezTo>
                    <a:cubicBezTo>
                      <a:pt x="0" y="16800"/>
                      <a:pt x="4800" y="21600"/>
                      <a:pt x="10799" y="21600"/>
                    </a:cubicBezTo>
                    <a:cubicBezTo>
                      <a:pt x="16800" y="20399"/>
                      <a:pt x="21600" y="15599"/>
                      <a:pt x="21600" y="1079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79" name="Freeform: Shape 172"/>
              <p:cNvSpPr/>
              <p:nvPr/>
            </p:nvSpPr>
            <p:spPr>
              <a:xfrm>
                <a:off x="782150" y="1536112"/>
                <a:ext cx="12701" cy="12701"/>
              </a:xfrm>
              <a:custGeom>
                <a:avLst/>
                <a:gdLst/>
                <a:ahLst/>
                <a:cxnLst>
                  <a:cxn ang="0">
                    <a:pos x="wd2" y="hd2"/>
                  </a:cxn>
                  <a:cxn ang="5400000">
                    <a:pos x="wd2" y="hd2"/>
                  </a:cxn>
                  <a:cxn ang="10800000">
                    <a:pos x="wd2" y="hd2"/>
                  </a:cxn>
                  <a:cxn ang="16200000">
                    <a:pos x="wd2" y="hd2"/>
                  </a:cxn>
                </a:cxnLst>
                <a:rect l="0" t="0" r="r" b="b"/>
                <a:pathLst>
                  <a:path w="20261" h="21600" extrusionOk="0">
                    <a:moveTo>
                      <a:pt x="10291" y="21600"/>
                    </a:moveTo>
                    <a:cubicBezTo>
                      <a:pt x="15277" y="21600"/>
                      <a:pt x="20261" y="16199"/>
                      <a:pt x="20261" y="10800"/>
                    </a:cubicBezTo>
                    <a:cubicBezTo>
                      <a:pt x="20261" y="5399"/>
                      <a:pt x="15277" y="0"/>
                      <a:pt x="10291" y="0"/>
                    </a:cubicBezTo>
                    <a:cubicBezTo>
                      <a:pt x="5307" y="0"/>
                      <a:pt x="322" y="5399"/>
                      <a:pt x="322" y="10800"/>
                    </a:cubicBezTo>
                    <a:cubicBezTo>
                      <a:pt x="-1339" y="16199"/>
                      <a:pt x="3645" y="21600"/>
                      <a:pt x="10291"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0" name="Freeform: Shape 173"/>
              <p:cNvSpPr/>
              <p:nvPr/>
            </p:nvSpPr>
            <p:spPr>
              <a:xfrm>
                <a:off x="280304" y="1164488"/>
                <a:ext cx="48588" cy="5297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15" y="21600"/>
                      <a:pt x="21600" y="17031"/>
                      <a:pt x="21600" y="10800"/>
                    </a:cubicBezTo>
                    <a:cubicBezTo>
                      <a:pt x="21600" y="4985"/>
                      <a:pt x="17031" y="0"/>
                      <a:pt x="10800" y="0"/>
                    </a:cubicBezTo>
                    <a:cubicBezTo>
                      <a:pt x="4985" y="0"/>
                      <a:pt x="0" y="4569"/>
                      <a:pt x="0" y="10800"/>
                    </a:cubicBezTo>
                    <a:cubicBezTo>
                      <a:pt x="0" y="17031"/>
                      <a:pt x="4985"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1" name="Freeform: Shape 174"/>
              <p:cNvSpPr/>
              <p:nvPr/>
            </p:nvSpPr>
            <p:spPr>
              <a:xfrm>
                <a:off x="753276" y="184990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199"/>
                      <a:pt x="5399" y="21600"/>
                      <a:pt x="10800" y="21600"/>
                    </a:cubicBezTo>
                    <a:cubicBezTo>
                      <a:pt x="16199" y="21600"/>
                      <a:pt x="21600" y="16199"/>
                      <a:pt x="21600" y="10800"/>
                    </a:cubicBezTo>
                    <a:cubicBezTo>
                      <a:pt x="21600" y="5399"/>
                      <a:pt x="16199" y="0"/>
                      <a:pt x="10800" y="0"/>
                    </a:cubicBezTo>
                    <a:cubicBezTo>
                      <a:pt x="5399" y="1799"/>
                      <a:pt x="0" y="5399"/>
                      <a:pt x="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2" name="Freeform: Shape 175"/>
              <p:cNvSpPr/>
              <p:nvPr/>
            </p:nvSpPr>
            <p:spPr>
              <a:xfrm>
                <a:off x="636482" y="119277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199"/>
                      <a:pt x="5399" y="21600"/>
                      <a:pt x="10800" y="21600"/>
                    </a:cubicBezTo>
                    <a:cubicBezTo>
                      <a:pt x="16199" y="21600"/>
                      <a:pt x="21600" y="16199"/>
                      <a:pt x="21600" y="10800"/>
                    </a:cubicBezTo>
                    <a:cubicBezTo>
                      <a:pt x="21600" y="5399"/>
                      <a:pt x="16199" y="0"/>
                      <a:pt x="10800" y="0"/>
                    </a:cubicBezTo>
                    <a:cubicBezTo>
                      <a:pt x="5399" y="0"/>
                      <a:pt x="0" y="5399"/>
                      <a:pt x="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3" name="Freeform: Shape 176"/>
              <p:cNvSpPr/>
              <p:nvPr/>
            </p:nvSpPr>
            <p:spPr>
              <a:xfrm>
                <a:off x="645826" y="176636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199" y="21600"/>
                      <a:pt x="21600" y="16199"/>
                      <a:pt x="21600" y="10800"/>
                    </a:cubicBezTo>
                    <a:cubicBezTo>
                      <a:pt x="21600" y="5399"/>
                      <a:pt x="16199" y="0"/>
                      <a:pt x="10800" y="0"/>
                    </a:cubicBezTo>
                    <a:cubicBezTo>
                      <a:pt x="5399" y="0"/>
                      <a:pt x="0" y="5399"/>
                      <a:pt x="0" y="10800"/>
                    </a:cubicBezTo>
                    <a:cubicBezTo>
                      <a:pt x="0" y="16199"/>
                      <a:pt x="5399"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4" name="Freeform: Shape 177"/>
              <p:cNvSpPr/>
              <p:nvPr/>
            </p:nvSpPr>
            <p:spPr>
              <a:xfrm>
                <a:off x="197148" y="1185882"/>
                <a:ext cx="52324" cy="5705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014" y="0"/>
                      <a:pt x="0" y="4629"/>
                      <a:pt x="0" y="10800"/>
                    </a:cubicBezTo>
                    <a:cubicBezTo>
                      <a:pt x="0" y="16586"/>
                      <a:pt x="4629" y="21600"/>
                      <a:pt x="10800" y="21600"/>
                    </a:cubicBezTo>
                    <a:cubicBezTo>
                      <a:pt x="16586" y="21600"/>
                      <a:pt x="21600" y="16971"/>
                      <a:pt x="21600" y="10800"/>
                    </a:cubicBezTo>
                    <a:cubicBezTo>
                      <a:pt x="21214" y="4629"/>
                      <a:pt x="16586"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5" name="Freeform: Shape 178"/>
              <p:cNvSpPr/>
              <p:nvPr/>
            </p:nvSpPr>
            <p:spPr>
              <a:xfrm>
                <a:off x="675535" y="1501710"/>
                <a:ext cx="26163" cy="2852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200" y="21600"/>
                      <a:pt x="21600" y="16971"/>
                      <a:pt x="21600" y="10800"/>
                    </a:cubicBezTo>
                    <a:cubicBezTo>
                      <a:pt x="21600" y="4629"/>
                      <a:pt x="16971" y="0"/>
                      <a:pt x="10800" y="0"/>
                    </a:cubicBezTo>
                    <a:cubicBezTo>
                      <a:pt x="5400" y="0"/>
                      <a:pt x="0" y="4629"/>
                      <a:pt x="0" y="10800"/>
                    </a:cubicBezTo>
                    <a:cubicBezTo>
                      <a:pt x="0" y="16971"/>
                      <a:pt x="4629"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6" name="Freeform: Shape 179"/>
              <p:cNvSpPr/>
              <p:nvPr/>
            </p:nvSpPr>
            <p:spPr>
              <a:xfrm>
                <a:off x="928743" y="9169"/>
                <a:ext cx="13082" cy="14264"/>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cubicBezTo>
                      <a:pt x="16971" y="21600"/>
                      <a:pt x="21600" y="16971"/>
                      <a:pt x="21600" y="10799"/>
                    </a:cubicBezTo>
                    <a:cubicBezTo>
                      <a:pt x="21600" y="4628"/>
                      <a:pt x="16971" y="0"/>
                      <a:pt x="10799" y="0"/>
                    </a:cubicBezTo>
                    <a:cubicBezTo>
                      <a:pt x="4628" y="0"/>
                      <a:pt x="0" y="4628"/>
                      <a:pt x="0" y="10799"/>
                    </a:cubicBezTo>
                    <a:cubicBezTo>
                      <a:pt x="0" y="16971"/>
                      <a:pt x="4628" y="21600"/>
                      <a:pt x="10799"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7" name="Freeform: Shape 180"/>
              <p:cNvSpPr/>
              <p:nvPr/>
            </p:nvSpPr>
            <p:spPr>
              <a:xfrm>
                <a:off x="112121" y="1303045"/>
                <a:ext cx="54194" cy="59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841"/>
                      <a:pt x="0" y="10800"/>
                    </a:cubicBezTo>
                    <a:cubicBezTo>
                      <a:pt x="0" y="16758"/>
                      <a:pt x="4841" y="21600"/>
                      <a:pt x="10800" y="21600"/>
                    </a:cubicBezTo>
                    <a:cubicBezTo>
                      <a:pt x="16758" y="21600"/>
                      <a:pt x="21600" y="16758"/>
                      <a:pt x="21600" y="10800"/>
                    </a:cubicBezTo>
                    <a:cubicBezTo>
                      <a:pt x="21600" y="4469"/>
                      <a:pt x="16758"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8" name="Freeform: Shape 181"/>
              <p:cNvSpPr/>
              <p:nvPr/>
            </p:nvSpPr>
            <p:spPr>
              <a:xfrm>
                <a:off x="614802" y="595998"/>
                <a:ext cx="44849" cy="489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7100"/>
                      <a:pt x="4950" y="21600"/>
                      <a:pt x="10800" y="21600"/>
                    </a:cubicBezTo>
                    <a:cubicBezTo>
                      <a:pt x="17100" y="21600"/>
                      <a:pt x="21600" y="16650"/>
                      <a:pt x="21600" y="10800"/>
                    </a:cubicBezTo>
                    <a:cubicBezTo>
                      <a:pt x="21600" y="4500"/>
                      <a:pt x="16650" y="0"/>
                      <a:pt x="10800" y="0"/>
                    </a:cubicBezTo>
                    <a:cubicBezTo>
                      <a:pt x="4950" y="0"/>
                      <a:pt x="0" y="4950"/>
                      <a:pt x="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89" name="Freeform: Shape 182"/>
              <p:cNvSpPr/>
              <p:nvPr/>
            </p:nvSpPr>
            <p:spPr>
              <a:xfrm>
                <a:off x="967986" y="5094"/>
                <a:ext cx="14950" cy="1630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549" y="21600"/>
                      <a:pt x="21600" y="16200"/>
                      <a:pt x="21600" y="10800"/>
                    </a:cubicBezTo>
                    <a:cubicBezTo>
                      <a:pt x="21600" y="4049"/>
                      <a:pt x="16200" y="0"/>
                      <a:pt x="10800" y="0"/>
                    </a:cubicBezTo>
                    <a:cubicBezTo>
                      <a:pt x="5400" y="0"/>
                      <a:pt x="0" y="5400"/>
                      <a:pt x="0" y="10800"/>
                    </a:cubicBezTo>
                    <a:cubicBezTo>
                      <a:pt x="0" y="16200"/>
                      <a:pt x="4049"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0" name="Freeform: Shape 183"/>
              <p:cNvSpPr/>
              <p:nvPr/>
            </p:nvSpPr>
            <p:spPr>
              <a:xfrm>
                <a:off x="135481" y="1092153"/>
                <a:ext cx="31769" cy="34640"/>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1" name="Freeform: Shape 184"/>
              <p:cNvSpPr/>
              <p:nvPr/>
            </p:nvSpPr>
            <p:spPr>
              <a:xfrm>
                <a:off x="729917" y="4612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199"/>
                      <a:pt x="3600" y="21600"/>
                      <a:pt x="10800" y="21600"/>
                    </a:cubicBezTo>
                    <a:cubicBezTo>
                      <a:pt x="16199" y="21600"/>
                      <a:pt x="21600" y="18000"/>
                      <a:pt x="21600" y="10800"/>
                    </a:cubicBezTo>
                    <a:cubicBezTo>
                      <a:pt x="21600" y="5399"/>
                      <a:pt x="18000" y="0"/>
                      <a:pt x="10800" y="0"/>
                    </a:cubicBezTo>
                    <a:cubicBezTo>
                      <a:pt x="3600" y="1799"/>
                      <a:pt x="0" y="5399"/>
                      <a:pt x="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2" name="Freeform: Shape 185"/>
              <p:cNvSpPr/>
              <p:nvPr/>
            </p:nvSpPr>
            <p:spPr>
              <a:xfrm>
                <a:off x="680206" y="473742"/>
                <a:ext cx="66339" cy="84561"/>
              </a:xfrm>
              <a:custGeom>
                <a:avLst/>
                <a:gdLst/>
                <a:ahLst/>
                <a:cxnLst>
                  <a:cxn ang="0">
                    <a:pos x="wd2" y="hd2"/>
                  </a:cxn>
                  <a:cxn ang="5400000">
                    <a:pos x="wd2" y="hd2"/>
                  </a:cxn>
                  <a:cxn ang="10800000">
                    <a:pos x="wd2" y="hd2"/>
                  </a:cxn>
                  <a:cxn ang="16200000">
                    <a:pos x="wd2" y="hd2"/>
                  </a:cxn>
                </a:cxnLst>
                <a:rect l="0" t="0" r="r" b="b"/>
                <a:pathLst>
                  <a:path w="21600" h="21600" extrusionOk="0">
                    <a:moveTo>
                      <a:pt x="2129" y="8328"/>
                    </a:moveTo>
                    <a:cubicBezTo>
                      <a:pt x="2129" y="8588"/>
                      <a:pt x="2129" y="8848"/>
                      <a:pt x="2129" y="9108"/>
                    </a:cubicBezTo>
                    <a:cubicBezTo>
                      <a:pt x="913" y="10410"/>
                      <a:pt x="0" y="11971"/>
                      <a:pt x="0" y="13793"/>
                    </a:cubicBezTo>
                    <a:cubicBezTo>
                      <a:pt x="0" y="15875"/>
                      <a:pt x="1217" y="17696"/>
                      <a:pt x="2738" y="19258"/>
                    </a:cubicBezTo>
                    <a:cubicBezTo>
                      <a:pt x="3346" y="20559"/>
                      <a:pt x="4868" y="21600"/>
                      <a:pt x="6693" y="21600"/>
                    </a:cubicBezTo>
                    <a:cubicBezTo>
                      <a:pt x="7301" y="21600"/>
                      <a:pt x="7910" y="21340"/>
                      <a:pt x="8518" y="21080"/>
                    </a:cubicBezTo>
                    <a:cubicBezTo>
                      <a:pt x="12473" y="21080"/>
                      <a:pt x="15515" y="18737"/>
                      <a:pt x="16428" y="15615"/>
                    </a:cubicBezTo>
                    <a:cubicBezTo>
                      <a:pt x="19471" y="14053"/>
                      <a:pt x="21600" y="11451"/>
                      <a:pt x="21600" y="8328"/>
                    </a:cubicBezTo>
                    <a:cubicBezTo>
                      <a:pt x="21600" y="3643"/>
                      <a:pt x="17037" y="0"/>
                      <a:pt x="11865" y="0"/>
                    </a:cubicBezTo>
                    <a:cubicBezTo>
                      <a:pt x="6693" y="0"/>
                      <a:pt x="2129" y="3643"/>
                      <a:pt x="2129" y="8328"/>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3" name="Freeform: Shape 186"/>
              <p:cNvSpPr/>
              <p:nvPr/>
            </p:nvSpPr>
            <p:spPr>
              <a:xfrm>
                <a:off x="323285" y="1415113"/>
                <a:ext cx="14950" cy="163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200" y="21600"/>
                      <a:pt x="21600" y="17549"/>
                      <a:pt x="21600" y="10800"/>
                    </a:cubicBezTo>
                    <a:cubicBezTo>
                      <a:pt x="21600" y="5400"/>
                      <a:pt x="16200" y="0"/>
                      <a:pt x="10800" y="0"/>
                    </a:cubicBezTo>
                    <a:cubicBezTo>
                      <a:pt x="5400" y="0"/>
                      <a:pt x="0" y="4049"/>
                      <a:pt x="0" y="10800"/>
                    </a:cubicBezTo>
                    <a:cubicBezTo>
                      <a:pt x="0" y="16200"/>
                      <a:pt x="54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4" name="Freeform: Shape 187"/>
              <p:cNvSpPr/>
              <p:nvPr/>
            </p:nvSpPr>
            <p:spPr>
              <a:xfrm>
                <a:off x="331694" y="1381492"/>
                <a:ext cx="31769" cy="34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447" y="0"/>
                      <a:pt x="0" y="5082"/>
                      <a:pt x="0" y="10800"/>
                    </a:cubicBezTo>
                    <a:cubicBezTo>
                      <a:pt x="0" y="16518"/>
                      <a:pt x="5082" y="21600"/>
                      <a:pt x="10800" y="21600"/>
                    </a:cubicBezTo>
                    <a:cubicBezTo>
                      <a:pt x="17153" y="21600"/>
                      <a:pt x="21600" y="16518"/>
                      <a:pt x="21600" y="10800"/>
                    </a:cubicBezTo>
                    <a:cubicBezTo>
                      <a:pt x="21600" y="5082"/>
                      <a:pt x="16518"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5" name="Freeform: Shape 188"/>
              <p:cNvSpPr/>
              <p:nvPr/>
            </p:nvSpPr>
            <p:spPr>
              <a:xfrm>
                <a:off x="837177" y="188478"/>
                <a:ext cx="41112" cy="448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91" y="21600"/>
                      <a:pt x="21600" y="16691"/>
                      <a:pt x="21600" y="10800"/>
                    </a:cubicBezTo>
                    <a:cubicBezTo>
                      <a:pt x="21600" y="4909"/>
                      <a:pt x="16691" y="0"/>
                      <a:pt x="10800" y="0"/>
                    </a:cubicBezTo>
                    <a:cubicBezTo>
                      <a:pt x="4909" y="0"/>
                      <a:pt x="0" y="4909"/>
                      <a:pt x="0" y="10800"/>
                    </a:cubicBezTo>
                    <a:cubicBezTo>
                      <a:pt x="0" y="16691"/>
                      <a:pt x="4909"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6" name="Freeform: Shape 189"/>
              <p:cNvSpPr/>
              <p:nvPr/>
            </p:nvSpPr>
            <p:spPr>
              <a:xfrm>
                <a:off x="739071" y="543020"/>
                <a:ext cx="16819" cy="18340"/>
              </a:xfrm>
              <a:custGeom>
                <a:avLst/>
                <a:gdLst/>
                <a:ahLst/>
                <a:cxnLst>
                  <a:cxn ang="0">
                    <a:pos x="wd2" y="hd2"/>
                  </a:cxn>
                  <a:cxn ang="5400000">
                    <a:pos x="wd2" y="hd2"/>
                  </a:cxn>
                  <a:cxn ang="10800000">
                    <a:pos x="wd2" y="hd2"/>
                  </a:cxn>
                  <a:cxn ang="16200000">
                    <a:pos x="wd2" y="hd2"/>
                  </a:cxn>
                </a:cxnLst>
                <a:rect l="0" t="0" r="r" b="b"/>
                <a:pathLst>
                  <a:path w="21600" h="21600" extrusionOk="0">
                    <a:moveTo>
                      <a:pt x="0" y="10799"/>
                    </a:moveTo>
                    <a:cubicBezTo>
                      <a:pt x="0" y="16800"/>
                      <a:pt x="4800" y="21600"/>
                      <a:pt x="10799" y="21600"/>
                    </a:cubicBezTo>
                    <a:cubicBezTo>
                      <a:pt x="16800" y="21600"/>
                      <a:pt x="21600" y="16800"/>
                      <a:pt x="21600" y="10799"/>
                    </a:cubicBezTo>
                    <a:cubicBezTo>
                      <a:pt x="21600" y="4800"/>
                      <a:pt x="16800" y="0"/>
                      <a:pt x="10799" y="0"/>
                    </a:cubicBezTo>
                    <a:cubicBezTo>
                      <a:pt x="3599" y="1199"/>
                      <a:pt x="0" y="5999"/>
                      <a:pt x="0" y="1079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7" name="Freeform: Shape 190"/>
              <p:cNvSpPr/>
              <p:nvPr/>
            </p:nvSpPr>
            <p:spPr>
              <a:xfrm>
                <a:off x="587706" y="411594"/>
                <a:ext cx="42981" cy="4686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904" y="21600"/>
                      <a:pt x="21600" y="16904"/>
                      <a:pt x="21600" y="10800"/>
                    </a:cubicBezTo>
                    <a:cubicBezTo>
                      <a:pt x="21600" y="4696"/>
                      <a:pt x="16904" y="0"/>
                      <a:pt x="10800" y="0"/>
                    </a:cubicBezTo>
                    <a:cubicBezTo>
                      <a:pt x="4696" y="0"/>
                      <a:pt x="0" y="4696"/>
                      <a:pt x="0" y="10800"/>
                    </a:cubicBezTo>
                    <a:cubicBezTo>
                      <a:pt x="0" y="16904"/>
                      <a:pt x="4696"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8" name="Freeform: Shape 191"/>
              <p:cNvSpPr/>
              <p:nvPr/>
            </p:nvSpPr>
            <p:spPr>
              <a:xfrm>
                <a:off x="440079" y="840510"/>
                <a:ext cx="18688" cy="203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280" y="21600"/>
                      <a:pt x="21600" y="16199"/>
                      <a:pt x="21600" y="10800"/>
                    </a:cubicBezTo>
                    <a:cubicBezTo>
                      <a:pt x="21600" y="4320"/>
                      <a:pt x="16199" y="0"/>
                      <a:pt x="10800" y="0"/>
                    </a:cubicBezTo>
                    <a:cubicBezTo>
                      <a:pt x="4320" y="0"/>
                      <a:pt x="0" y="5399"/>
                      <a:pt x="0" y="10800"/>
                    </a:cubicBezTo>
                    <a:cubicBezTo>
                      <a:pt x="0" y="16199"/>
                      <a:pt x="5399"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299" name="Freeform: Shape 192"/>
              <p:cNvSpPr/>
              <p:nvPr/>
            </p:nvSpPr>
            <p:spPr>
              <a:xfrm>
                <a:off x="848389" y="399369"/>
                <a:ext cx="22425" cy="2445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100" y="21600"/>
                      <a:pt x="21600" y="17100"/>
                      <a:pt x="21600" y="10800"/>
                    </a:cubicBezTo>
                    <a:cubicBezTo>
                      <a:pt x="21600" y="5400"/>
                      <a:pt x="17100" y="0"/>
                      <a:pt x="10800" y="0"/>
                    </a:cubicBezTo>
                    <a:cubicBezTo>
                      <a:pt x="4500" y="0"/>
                      <a:pt x="0" y="4500"/>
                      <a:pt x="0" y="10800"/>
                    </a:cubicBezTo>
                    <a:cubicBezTo>
                      <a:pt x="0" y="17100"/>
                      <a:pt x="45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0" name="Freeform: Shape 193"/>
              <p:cNvSpPr/>
              <p:nvPr/>
            </p:nvSpPr>
            <p:spPr>
              <a:xfrm>
                <a:off x="835308" y="424839"/>
                <a:ext cx="31769" cy="346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518" y="21600"/>
                      <a:pt x="21600" y="16518"/>
                      <a:pt x="21600" y="10800"/>
                    </a:cubicBezTo>
                    <a:cubicBezTo>
                      <a:pt x="21600" y="5082"/>
                      <a:pt x="17153" y="0"/>
                      <a:pt x="10800" y="0"/>
                    </a:cubicBezTo>
                    <a:cubicBezTo>
                      <a:pt x="5082" y="0"/>
                      <a:pt x="0" y="4447"/>
                      <a:pt x="0" y="10800"/>
                    </a:cubicBezTo>
                    <a:cubicBezTo>
                      <a:pt x="635" y="16518"/>
                      <a:pt x="5082"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1" name="Freeform: Shape 194"/>
              <p:cNvSpPr/>
              <p:nvPr/>
            </p:nvSpPr>
            <p:spPr>
              <a:xfrm>
                <a:off x="495205" y="990273"/>
                <a:ext cx="63537" cy="92711"/>
              </a:xfrm>
              <a:custGeom>
                <a:avLst/>
                <a:gdLst/>
                <a:ahLst/>
                <a:cxnLst>
                  <a:cxn ang="0">
                    <a:pos x="wd2" y="hd2"/>
                  </a:cxn>
                  <a:cxn ang="5400000">
                    <a:pos x="wd2" y="hd2"/>
                  </a:cxn>
                  <a:cxn ang="10800000">
                    <a:pos x="wd2" y="hd2"/>
                  </a:cxn>
                  <a:cxn ang="16200000">
                    <a:pos x="wd2" y="hd2"/>
                  </a:cxn>
                </a:cxnLst>
                <a:rect l="0" t="0" r="r" b="b"/>
                <a:pathLst>
                  <a:path w="21600" h="21600" extrusionOk="0">
                    <a:moveTo>
                      <a:pt x="6035" y="0"/>
                    </a:moveTo>
                    <a:cubicBezTo>
                      <a:pt x="2541" y="0"/>
                      <a:pt x="0" y="2136"/>
                      <a:pt x="0" y="4510"/>
                    </a:cubicBezTo>
                    <a:cubicBezTo>
                      <a:pt x="0" y="6409"/>
                      <a:pt x="1588" y="8070"/>
                      <a:pt x="3812" y="8782"/>
                    </a:cubicBezTo>
                    <a:cubicBezTo>
                      <a:pt x="2859" y="9732"/>
                      <a:pt x="2541" y="10681"/>
                      <a:pt x="2541" y="11868"/>
                    </a:cubicBezTo>
                    <a:cubicBezTo>
                      <a:pt x="2541" y="12105"/>
                      <a:pt x="2541" y="12105"/>
                      <a:pt x="2541" y="12105"/>
                    </a:cubicBezTo>
                    <a:cubicBezTo>
                      <a:pt x="953" y="13055"/>
                      <a:pt x="0" y="14479"/>
                      <a:pt x="0" y="16141"/>
                    </a:cubicBezTo>
                    <a:cubicBezTo>
                      <a:pt x="0" y="19226"/>
                      <a:pt x="3176" y="21600"/>
                      <a:pt x="7306" y="21600"/>
                    </a:cubicBezTo>
                    <a:cubicBezTo>
                      <a:pt x="11435" y="21600"/>
                      <a:pt x="14612" y="19226"/>
                      <a:pt x="14612" y="16141"/>
                    </a:cubicBezTo>
                    <a:cubicBezTo>
                      <a:pt x="14612" y="15903"/>
                      <a:pt x="14612" y="15666"/>
                      <a:pt x="14612" y="15191"/>
                    </a:cubicBezTo>
                    <a:cubicBezTo>
                      <a:pt x="15247" y="14717"/>
                      <a:pt x="15565" y="14242"/>
                      <a:pt x="15882" y="13530"/>
                    </a:cubicBezTo>
                    <a:cubicBezTo>
                      <a:pt x="16518" y="14004"/>
                      <a:pt x="17470" y="14242"/>
                      <a:pt x="18106" y="14242"/>
                    </a:cubicBezTo>
                    <a:cubicBezTo>
                      <a:pt x="20012" y="14242"/>
                      <a:pt x="21600" y="13055"/>
                      <a:pt x="21600" y="11631"/>
                    </a:cubicBezTo>
                    <a:cubicBezTo>
                      <a:pt x="21600" y="10207"/>
                      <a:pt x="20012" y="9020"/>
                      <a:pt x="18106" y="9020"/>
                    </a:cubicBezTo>
                    <a:cubicBezTo>
                      <a:pt x="17153" y="9020"/>
                      <a:pt x="16518" y="9257"/>
                      <a:pt x="15882" y="9732"/>
                    </a:cubicBezTo>
                    <a:cubicBezTo>
                      <a:pt x="14929" y="8070"/>
                      <a:pt x="13341" y="6883"/>
                      <a:pt x="11117" y="6646"/>
                    </a:cubicBezTo>
                    <a:cubicBezTo>
                      <a:pt x="11435" y="5934"/>
                      <a:pt x="11753" y="5222"/>
                      <a:pt x="11753" y="4510"/>
                    </a:cubicBezTo>
                    <a:cubicBezTo>
                      <a:pt x="12071" y="2136"/>
                      <a:pt x="9212" y="0"/>
                      <a:pt x="6035"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2" name="Freeform: Shape 195"/>
              <p:cNvSpPr/>
              <p:nvPr/>
            </p:nvSpPr>
            <p:spPr>
              <a:xfrm>
                <a:off x="295254" y="827265"/>
                <a:ext cx="20557" cy="22414"/>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4909"/>
                      <a:pt x="16690" y="0"/>
                      <a:pt x="10799" y="0"/>
                    </a:cubicBezTo>
                    <a:cubicBezTo>
                      <a:pt x="4909" y="0"/>
                      <a:pt x="0" y="4909"/>
                      <a:pt x="0" y="10799"/>
                    </a:cubicBezTo>
                    <a:cubicBezTo>
                      <a:pt x="0" y="16690"/>
                      <a:pt x="4909" y="21600"/>
                      <a:pt x="10799" y="21600"/>
                    </a:cubicBezTo>
                    <a:cubicBezTo>
                      <a:pt x="16690" y="21600"/>
                      <a:pt x="21600" y="16690"/>
                      <a:pt x="21600" y="1079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3" name="Freeform: Shape 196"/>
              <p:cNvSpPr/>
              <p:nvPr/>
            </p:nvSpPr>
            <p:spPr>
              <a:xfrm>
                <a:off x="633489" y="1823651"/>
                <a:ext cx="28031" cy="22414"/>
              </a:xfrm>
              <a:custGeom>
                <a:avLst/>
                <a:gdLst/>
                <a:ahLst/>
                <a:cxnLst>
                  <a:cxn ang="0">
                    <a:pos x="wd2" y="hd2"/>
                  </a:cxn>
                  <a:cxn ang="5400000">
                    <a:pos x="wd2" y="hd2"/>
                  </a:cxn>
                  <a:cxn ang="10800000">
                    <a:pos x="wd2" y="hd2"/>
                  </a:cxn>
                  <a:cxn ang="16200000">
                    <a:pos x="wd2" y="hd2"/>
                  </a:cxn>
                </a:cxnLst>
                <a:rect l="0" t="0" r="r" b="b"/>
                <a:pathLst>
                  <a:path w="21600" h="21600" extrusionOk="0">
                    <a:moveTo>
                      <a:pt x="0" y="13745"/>
                    </a:moveTo>
                    <a:cubicBezTo>
                      <a:pt x="0" y="18654"/>
                      <a:pt x="2880" y="21600"/>
                      <a:pt x="5760" y="21600"/>
                    </a:cubicBezTo>
                    <a:cubicBezTo>
                      <a:pt x="9360" y="21600"/>
                      <a:pt x="11520" y="17673"/>
                      <a:pt x="11520" y="13745"/>
                    </a:cubicBezTo>
                    <a:cubicBezTo>
                      <a:pt x="12240" y="15709"/>
                      <a:pt x="14400" y="16690"/>
                      <a:pt x="15840" y="16690"/>
                    </a:cubicBezTo>
                    <a:cubicBezTo>
                      <a:pt x="18720" y="16690"/>
                      <a:pt x="21600" y="12763"/>
                      <a:pt x="21600" y="8836"/>
                    </a:cubicBezTo>
                    <a:cubicBezTo>
                      <a:pt x="21600" y="4909"/>
                      <a:pt x="19440" y="0"/>
                      <a:pt x="15840" y="0"/>
                    </a:cubicBezTo>
                    <a:cubicBezTo>
                      <a:pt x="12960" y="0"/>
                      <a:pt x="10080" y="3927"/>
                      <a:pt x="10080" y="7855"/>
                    </a:cubicBezTo>
                    <a:cubicBezTo>
                      <a:pt x="8640" y="5891"/>
                      <a:pt x="7200" y="4909"/>
                      <a:pt x="5760" y="4909"/>
                    </a:cubicBezTo>
                    <a:cubicBezTo>
                      <a:pt x="2160" y="4909"/>
                      <a:pt x="0" y="8836"/>
                      <a:pt x="0" y="13745"/>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4" name="Freeform: Shape 197"/>
              <p:cNvSpPr/>
              <p:nvPr/>
            </p:nvSpPr>
            <p:spPr>
              <a:xfrm>
                <a:off x="217703" y="814021"/>
                <a:ext cx="59800" cy="652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875" y="21600"/>
                      <a:pt x="21600" y="16875"/>
                      <a:pt x="21600" y="10800"/>
                    </a:cubicBezTo>
                    <a:cubicBezTo>
                      <a:pt x="21600" y="4725"/>
                      <a:pt x="16875" y="0"/>
                      <a:pt x="10800" y="0"/>
                    </a:cubicBezTo>
                    <a:cubicBezTo>
                      <a:pt x="4725" y="0"/>
                      <a:pt x="0" y="4725"/>
                      <a:pt x="0" y="10800"/>
                    </a:cubicBezTo>
                    <a:cubicBezTo>
                      <a:pt x="0" y="16875"/>
                      <a:pt x="4725"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5" name="Freeform: Shape 198"/>
              <p:cNvSpPr/>
              <p:nvPr/>
            </p:nvSpPr>
            <p:spPr>
              <a:xfrm>
                <a:off x="557807" y="713159"/>
                <a:ext cx="65405" cy="80486"/>
              </a:xfrm>
              <a:custGeom>
                <a:avLst/>
                <a:gdLst/>
                <a:ahLst/>
                <a:cxnLst>
                  <a:cxn ang="0">
                    <a:pos x="wd2" y="hd2"/>
                  </a:cxn>
                  <a:cxn ang="5400000">
                    <a:pos x="wd2" y="hd2"/>
                  </a:cxn>
                  <a:cxn ang="10800000">
                    <a:pos x="wd2" y="hd2"/>
                  </a:cxn>
                  <a:cxn ang="16200000">
                    <a:pos x="wd2" y="hd2"/>
                  </a:cxn>
                </a:cxnLst>
                <a:rect l="0" t="0" r="r" b="b"/>
                <a:pathLst>
                  <a:path w="21600" h="21600" extrusionOk="0">
                    <a:moveTo>
                      <a:pt x="13577" y="16405"/>
                    </a:moveTo>
                    <a:cubicBezTo>
                      <a:pt x="17897" y="16405"/>
                      <a:pt x="21600" y="13397"/>
                      <a:pt x="21600" y="9296"/>
                    </a:cubicBezTo>
                    <a:cubicBezTo>
                      <a:pt x="21600" y="6015"/>
                      <a:pt x="19131" y="3281"/>
                      <a:pt x="15737" y="2461"/>
                    </a:cubicBezTo>
                    <a:cubicBezTo>
                      <a:pt x="14194" y="820"/>
                      <a:pt x="11726" y="0"/>
                      <a:pt x="9257" y="0"/>
                    </a:cubicBezTo>
                    <a:cubicBezTo>
                      <a:pt x="4320" y="0"/>
                      <a:pt x="308" y="3554"/>
                      <a:pt x="308" y="7929"/>
                    </a:cubicBezTo>
                    <a:cubicBezTo>
                      <a:pt x="308" y="10116"/>
                      <a:pt x="1234" y="12030"/>
                      <a:pt x="2777" y="13397"/>
                    </a:cubicBezTo>
                    <a:cubicBezTo>
                      <a:pt x="1234" y="14218"/>
                      <a:pt x="0" y="15585"/>
                      <a:pt x="0" y="17225"/>
                    </a:cubicBezTo>
                    <a:cubicBezTo>
                      <a:pt x="0" y="19686"/>
                      <a:pt x="2160" y="21600"/>
                      <a:pt x="4937" y="21600"/>
                    </a:cubicBezTo>
                    <a:cubicBezTo>
                      <a:pt x="7714" y="21600"/>
                      <a:pt x="9874" y="19686"/>
                      <a:pt x="9874" y="17225"/>
                    </a:cubicBezTo>
                    <a:cubicBezTo>
                      <a:pt x="9874" y="16678"/>
                      <a:pt x="9874" y="16132"/>
                      <a:pt x="9566" y="15858"/>
                    </a:cubicBezTo>
                    <a:cubicBezTo>
                      <a:pt x="9874" y="15858"/>
                      <a:pt x="10183" y="15858"/>
                      <a:pt x="10800" y="15858"/>
                    </a:cubicBezTo>
                    <a:cubicBezTo>
                      <a:pt x="11726" y="16132"/>
                      <a:pt x="12651" y="16405"/>
                      <a:pt x="13577" y="16405"/>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6" name="Freeform: Shape 199"/>
              <p:cNvSpPr/>
              <p:nvPr/>
            </p:nvSpPr>
            <p:spPr>
              <a:xfrm>
                <a:off x="398032" y="850698"/>
                <a:ext cx="22426" cy="244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7100"/>
                      <a:pt x="4500" y="21600"/>
                      <a:pt x="10800" y="21600"/>
                    </a:cubicBezTo>
                    <a:cubicBezTo>
                      <a:pt x="17100" y="21600"/>
                      <a:pt x="21600" y="17100"/>
                      <a:pt x="21600" y="10800"/>
                    </a:cubicBezTo>
                    <a:cubicBezTo>
                      <a:pt x="21600" y="4500"/>
                      <a:pt x="17100" y="0"/>
                      <a:pt x="10800" y="0"/>
                    </a:cubicBezTo>
                    <a:cubicBezTo>
                      <a:pt x="5400" y="0"/>
                      <a:pt x="0" y="5400"/>
                      <a:pt x="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7" name="Freeform: Shape 200"/>
              <p:cNvSpPr/>
              <p:nvPr/>
            </p:nvSpPr>
            <p:spPr>
              <a:xfrm>
                <a:off x="98107" y="1175694"/>
                <a:ext cx="31769" cy="34726"/>
              </a:xfrm>
              <a:custGeom>
                <a:avLst/>
                <a:gdLst/>
                <a:ahLst/>
                <a:cxnLst>
                  <a:cxn ang="0">
                    <a:pos x="wd2" y="hd2"/>
                  </a:cxn>
                  <a:cxn ang="5400000">
                    <a:pos x="wd2" y="hd2"/>
                  </a:cxn>
                  <a:cxn ang="10800000">
                    <a:pos x="wd2" y="hd2"/>
                  </a:cxn>
                  <a:cxn ang="16200000">
                    <a:pos x="wd2" y="hd2"/>
                  </a:cxn>
                </a:cxnLst>
                <a:rect l="0" t="0" r="r" b="b"/>
                <a:pathLst>
                  <a:path w="21600" h="21035" extrusionOk="0">
                    <a:moveTo>
                      <a:pt x="21600" y="10491"/>
                    </a:moveTo>
                    <a:cubicBezTo>
                      <a:pt x="21600" y="4320"/>
                      <a:pt x="16518" y="0"/>
                      <a:pt x="10800" y="0"/>
                    </a:cubicBezTo>
                    <a:cubicBezTo>
                      <a:pt x="4447" y="0"/>
                      <a:pt x="0" y="4937"/>
                      <a:pt x="0" y="10491"/>
                    </a:cubicBezTo>
                    <a:cubicBezTo>
                      <a:pt x="0" y="16663"/>
                      <a:pt x="5082" y="20983"/>
                      <a:pt x="10800" y="20983"/>
                    </a:cubicBezTo>
                    <a:cubicBezTo>
                      <a:pt x="16518" y="21600"/>
                      <a:pt x="21600" y="16663"/>
                      <a:pt x="21600" y="10491"/>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8" name="Freeform: Shape 201"/>
              <p:cNvSpPr/>
              <p:nvPr/>
            </p:nvSpPr>
            <p:spPr>
              <a:xfrm>
                <a:off x="444750" y="1280631"/>
                <a:ext cx="28031" cy="3056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320"/>
                      <a:pt x="16560" y="0"/>
                      <a:pt x="10800" y="0"/>
                    </a:cubicBezTo>
                    <a:cubicBezTo>
                      <a:pt x="5040" y="0"/>
                      <a:pt x="0" y="5040"/>
                      <a:pt x="0" y="10800"/>
                    </a:cubicBezTo>
                    <a:cubicBezTo>
                      <a:pt x="0" y="17280"/>
                      <a:pt x="5040" y="21600"/>
                      <a:pt x="10800" y="21600"/>
                    </a:cubicBezTo>
                    <a:cubicBezTo>
                      <a:pt x="16560" y="21600"/>
                      <a:pt x="21600" y="17280"/>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09" name="Freeform: Shape 202"/>
              <p:cNvSpPr/>
              <p:nvPr/>
            </p:nvSpPr>
            <p:spPr>
              <a:xfrm>
                <a:off x="752152" y="500231"/>
                <a:ext cx="153234" cy="131425"/>
              </a:xfrm>
              <a:custGeom>
                <a:avLst/>
                <a:gdLst/>
                <a:ahLst/>
                <a:cxnLst>
                  <a:cxn ang="0">
                    <a:pos x="wd2" y="hd2"/>
                  </a:cxn>
                  <a:cxn ang="5400000">
                    <a:pos x="wd2" y="hd2"/>
                  </a:cxn>
                  <a:cxn ang="10800000">
                    <a:pos x="wd2" y="hd2"/>
                  </a:cxn>
                  <a:cxn ang="16200000">
                    <a:pos x="wd2" y="hd2"/>
                  </a:cxn>
                </a:cxnLst>
                <a:rect l="0" t="0" r="r" b="b"/>
                <a:pathLst>
                  <a:path w="21600" h="21600" extrusionOk="0">
                    <a:moveTo>
                      <a:pt x="9351" y="4019"/>
                    </a:moveTo>
                    <a:cubicBezTo>
                      <a:pt x="9615" y="3684"/>
                      <a:pt x="9746" y="3181"/>
                      <a:pt x="9746" y="2512"/>
                    </a:cubicBezTo>
                    <a:cubicBezTo>
                      <a:pt x="9746" y="1172"/>
                      <a:pt x="8824" y="0"/>
                      <a:pt x="7771" y="0"/>
                    </a:cubicBezTo>
                    <a:cubicBezTo>
                      <a:pt x="6717" y="0"/>
                      <a:pt x="5795" y="1172"/>
                      <a:pt x="5795" y="2512"/>
                    </a:cubicBezTo>
                    <a:cubicBezTo>
                      <a:pt x="5795" y="2679"/>
                      <a:pt x="5795" y="2846"/>
                      <a:pt x="5795" y="3014"/>
                    </a:cubicBezTo>
                    <a:cubicBezTo>
                      <a:pt x="3688" y="3516"/>
                      <a:pt x="2107" y="5860"/>
                      <a:pt x="2107" y="8707"/>
                    </a:cubicBezTo>
                    <a:cubicBezTo>
                      <a:pt x="2107" y="9712"/>
                      <a:pt x="2371" y="10716"/>
                      <a:pt x="2766" y="11553"/>
                    </a:cubicBezTo>
                    <a:cubicBezTo>
                      <a:pt x="2634" y="11553"/>
                      <a:pt x="2634" y="11553"/>
                      <a:pt x="2502" y="11553"/>
                    </a:cubicBezTo>
                    <a:cubicBezTo>
                      <a:pt x="1185" y="11553"/>
                      <a:pt x="0" y="12893"/>
                      <a:pt x="0" y="14735"/>
                    </a:cubicBezTo>
                    <a:cubicBezTo>
                      <a:pt x="0" y="16577"/>
                      <a:pt x="1054" y="17916"/>
                      <a:pt x="2502" y="17916"/>
                    </a:cubicBezTo>
                    <a:cubicBezTo>
                      <a:pt x="3688" y="17916"/>
                      <a:pt x="4741" y="16744"/>
                      <a:pt x="4873" y="15237"/>
                    </a:cubicBezTo>
                    <a:cubicBezTo>
                      <a:pt x="4873" y="18754"/>
                      <a:pt x="7112" y="21600"/>
                      <a:pt x="9878" y="21600"/>
                    </a:cubicBezTo>
                    <a:cubicBezTo>
                      <a:pt x="12644" y="21600"/>
                      <a:pt x="14883" y="18754"/>
                      <a:pt x="14883" y="15237"/>
                    </a:cubicBezTo>
                    <a:cubicBezTo>
                      <a:pt x="14883" y="13898"/>
                      <a:pt x="14619" y="12726"/>
                      <a:pt x="14093" y="11721"/>
                    </a:cubicBezTo>
                    <a:cubicBezTo>
                      <a:pt x="14619" y="12391"/>
                      <a:pt x="15410" y="12893"/>
                      <a:pt x="16200" y="12893"/>
                    </a:cubicBezTo>
                    <a:cubicBezTo>
                      <a:pt x="17780" y="12893"/>
                      <a:pt x="18966" y="11386"/>
                      <a:pt x="19229" y="9544"/>
                    </a:cubicBezTo>
                    <a:cubicBezTo>
                      <a:pt x="19493" y="9712"/>
                      <a:pt x="19756" y="9879"/>
                      <a:pt x="20020" y="9879"/>
                    </a:cubicBezTo>
                    <a:cubicBezTo>
                      <a:pt x="20941" y="9879"/>
                      <a:pt x="21600" y="9042"/>
                      <a:pt x="21600" y="7870"/>
                    </a:cubicBezTo>
                    <a:cubicBezTo>
                      <a:pt x="21600" y="6698"/>
                      <a:pt x="20941" y="5860"/>
                      <a:pt x="20020" y="5860"/>
                    </a:cubicBezTo>
                    <a:cubicBezTo>
                      <a:pt x="19493" y="5860"/>
                      <a:pt x="18966" y="6195"/>
                      <a:pt x="18702" y="6865"/>
                    </a:cubicBezTo>
                    <a:cubicBezTo>
                      <a:pt x="18176" y="5860"/>
                      <a:pt x="17254" y="5191"/>
                      <a:pt x="16200" y="5191"/>
                    </a:cubicBezTo>
                    <a:cubicBezTo>
                      <a:pt x="14488" y="5191"/>
                      <a:pt x="13171" y="6865"/>
                      <a:pt x="13171" y="9042"/>
                    </a:cubicBezTo>
                    <a:cubicBezTo>
                      <a:pt x="13171" y="9712"/>
                      <a:pt x="13302" y="10381"/>
                      <a:pt x="13566" y="11051"/>
                    </a:cubicBezTo>
                    <a:cubicBezTo>
                      <a:pt x="12907" y="10214"/>
                      <a:pt x="12117" y="9544"/>
                      <a:pt x="11195" y="9209"/>
                    </a:cubicBezTo>
                    <a:cubicBezTo>
                      <a:pt x="11195" y="9209"/>
                      <a:pt x="11195" y="9042"/>
                      <a:pt x="11195" y="9042"/>
                    </a:cubicBezTo>
                    <a:cubicBezTo>
                      <a:pt x="11327" y="6865"/>
                      <a:pt x="10537" y="5191"/>
                      <a:pt x="9351" y="4019"/>
                    </a:cubicBezTo>
                    <a:close/>
                    <a:moveTo>
                      <a:pt x="4873" y="14902"/>
                    </a:moveTo>
                    <a:cubicBezTo>
                      <a:pt x="4873" y="14735"/>
                      <a:pt x="4873" y="14567"/>
                      <a:pt x="4873" y="14400"/>
                    </a:cubicBezTo>
                    <a:cubicBezTo>
                      <a:pt x="4873" y="14400"/>
                      <a:pt x="4873" y="14400"/>
                      <a:pt x="5005" y="14400"/>
                    </a:cubicBezTo>
                    <a:cubicBezTo>
                      <a:pt x="5005" y="14400"/>
                      <a:pt x="4873" y="14735"/>
                      <a:pt x="4873" y="14902"/>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0" name="Freeform: Shape 203"/>
              <p:cNvSpPr/>
              <p:nvPr/>
            </p:nvSpPr>
            <p:spPr>
              <a:xfrm>
                <a:off x="541922" y="1381492"/>
                <a:ext cx="14951" cy="16301"/>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1" name="Freeform: Shape 204"/>
              <p:cNvSpPr/>
              <p:nvPr/>
            </p:nvSpPr>
            <p:spPr>
              <a:xfrm>
                <a:off x="666191" y="562377"/>
                <a:ext cx="16820" cy="18339"/>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cubicBezTo>
                      <a:pt x="16800" y="21600"/>
                      <a:pt x="21600" y="16800"/>
                      <a:pt x="21600" y="10799"/>
                    </a:cubicBezTo>
                    <a:cubicBezTo>
                      <a:pt x="21600" y="4800"/>
                      <a:pt x="16800" y="0"/>
                      <a:pt x="10799" y="0"/>
                    </a:cubicBezTo>
                    <a:cubicBezTo>
                      <a:pt x="4800" y="0"/>
                      <a:pt x="0" y="4800"/>
                      <a:pt x="0" y="10799"/>
                    </a:cubicBezTo>
                    <a:cubicBezTo>
                      <a:pt x="1199" y="16800"/>
                      <a:pt x="5999" y="21600"/>
                      <a:pt x="10799"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2" name="Freeform: Shape 205"/>
              <p:cNvSpPr/>
              <p:nvPr/>
            </p:nvSpPr>
            <p:spPr>
              <a:xfrm>
                <a:off x="379024" y="632675"/>
                <a:ext cx="83480" cy="107993"/>
              </a:xfrm>
              <a:custGeom>
                <a:avLst/>
                <a:gdLst/>
                <a:ahLst/>
                <a:cxnLst>
                  <a:cxn ang="0">
                    <a:pos x="wd2" y="hd2"/>
                  </a:cxn>
                  <a:cxn ang="5400000">
                    <a:pos x="wd2" y="hd2"/>
                  </a:cxn>
                  <a:cxn ang="10800000">
                    <a:pos x="wd2" y="hd2"/>
                  </a:cxn>
                  <a:cxn ang="16200000">
                    <a:pos x="wd2" y="hd2"/>
                  </a:cxn>
                </a:cxnLst>
                <a:rect l="0" t="0" r="r" b="b"/>
                <a:pathLst>
                  <a:path w="21207" h="21600" extrusionOk="0">
                    <a:moveTo>
                      <a:pt x="3405" y="17932"/>
                    </a:moveTo>
                    <a:cubicBezTo>
                      <a:pt x="3880" y="17932"/>
                      <a:pt x="4592" y="17728"/>
                      <a:pt x="5066" y="17525"/>
                    </a:cubicBezTo>
                    <a:cubicBezTo>
                      <a:pt x="6491" y="19970"/>
                      <a:pt x="9339" y="21600"/>
                      <a:pt x="12662" y="21600"/>
                    </a:cubicBezTo>
                    <a:cubicBezTo>
                      <a:pt x="17409" y="21600"/>
                      <a:pt x="21207" y="18340"/>
                      <a:pt x="21207" y="14264"/>
                    </a:cubicBezTo>
                    <a:cubicBezTo>
                      <a:pt x="21207" y="10596"/>
                      <a:pt x="18121" y="7743"/>
                      <a:pt x="14086" y="7132"/>
                    </a:cubicBezTo>
                    <a:cubicBezTo>
                      <a:pt x="14323" y="6724"/>
                      <a:pt x="14323" y="6317"/>
                      <a:pt x="14323" y="5706"/>
                    </a:cubicBezTo>
                    <a:cubicBezTo>
                      <a:pt x="14323" y="2445"/>
                      <a:pt x="11238" y="0"/>
                      <a:pt x="7677" y="0"/>
                    </a:cubicBezTo>
                    <a:cubicBezTo>
                      <a:pt x="3880" y="0"/>
                      <a:pt x="1031" y="2649"/>
                      <a:pt x="1031" y="5706"/>
                    </a:cubicBezTo>
                    <a:cubicBezTo>
                      <a:pt x="1031" y="8151"/>
                      <a:pt x="2693" y="10189"/>
                      <a:pt x="5304" y="11004"/>
                    </a:cubicBezTo>
                    <a:cubicBezTo>
                      <a:pt x="5304" y="11207"/>
                      <a:pt x="5066" y="11411"/>
                      <a:pt x="5066" y="11615"/>
                    </a:cubicBezTo>
                    <a:cubicBezTo>
                      <a:pt x="4592" y="11411"/>
                      <a:pt x="4354" y="11411"/>
                      <a:pt x="3880" y="11411"/>
                    </a:cubicBezTo>
                    <a:cubicBezTo>
                      <a:pt x="1743" y="11411"/>
                      <a:pt x="82" y="12838"/>
                      <a:pt x="82" y="14672"/>
                    </a:cubicBezTo>
                    <a:cubicBezTo>
                      <a:pt x="-393" y="16506"/>
                      <a:pt x="1269" y="17932"/>
                      <a:pt x="3405" y="17932"/>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3" name="Freeform: Shape 206"/>
              <p:cNvSpPr/>
              <p:nvPr/>
            </p:nvSpPr>
            <p:spPr>
              <a:xfrm>
                <a:off x="476518" y="1853196"/>
                <a:ext cx="48587" cy="529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85" y="0"/>
                      <a:pt x="0" y="4985"/>
                      <a:pt x="0" y="10800"/>
                    </a:cubicBezTo>
                    <a:cubicBezTo>
                      <a:pt x="0" y="16615"/>
                      <a:pt x="4985" y="21600"/>
                      <a:pt x="10800" y="21600"/>
                    </a:cubicBezTo>
                    <a:cubicBezTo>
                      <a:pt x="16615" y="21600"/>
                      <a:pt x="21600" y="16615"/>
                      <a:pt x="21600" y="10800"/>
                    </a:cubicBezTo>
                    <a:cubicBezTo>
                      <a:pt x="21600" y="4569"/>
                      <a:pt x="16615"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4" name="Freeform: Shape 207"/>
              <p:cNvSpPr/>
              <p:nvPr/>
            </p:nvSpPr>
            <p:spPr>
              <a:xfrm>
                <a:off x="749348" y="1591364"/>
                <a:ext cx="14951" cy="163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049"/>
                      <a:pt x="16200" y="0"/>
                      <a:pt x="10800" y="0"/>
                    </a:cubicBezTo>
                    <a:cubicBezTo>
                      <a:pt x="5400" y="0"/>
                      <a:pt x="0" y="5400"/>
                      <a:pt x="0" y="10800"/>
                    </a:cubicBezTo>
                    <a:cubicBezTo>
                      <a:pt x="0" y="16200"/>
                      <a:pt x="5400" y="21600"/>
                      <a:pt x="10800" y="21600"/>
                    </a:cubicBezTo>
                    <a:cubicBezTo>
                      <a:pt x="16200" y="21600"/>
                      <a:pt x="21600" y="17549"/>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5" name="Freeform: Shape 208"/>
              <p:cNvSpPr/>
              <p:nvPr/>
            </p:nvSpPr>
            <p:spPr>
              <a:xfrm>
                <a:off x="310204" y="1296932"/>
                <a:ext cx="29900" cy="326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725"/>
                      <a:pt x="16875" y="0"/>
                      <a:pt x="10800" y="0"/>
                    </a:cubicBezTo>
                    <a:cubicBezTo>
                      <a:pt x="4725" y="0"/>
                      <a:pt x="0" y="4725"/>
                      <a:pt x="0" y="10800"/>
                    </a:cubicBezTo>
                    <a:cubicBezTo>
                      <a:pt x="0" y="16875"/>
                      <a:pt x="4725" y="21600"/>
                      <a:pt x="10800" y="21600"/>
                    </a:cubicBezTo>
                    <a:cubicBezTo>
                      <a:pt x="16875" y="21600"/>
                      <a:pt x="21600" y="16875"/>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6" name="Freeform: Shape 209"/>
              <p:cNvSpPr/>
              <p:nvPr/>
            </p:nvSpPr>
            <p:spPr>
              <a:xfrm>
                <a:off x="495205" y="645918"/>
                <a:ext cx="20557" cy="22415"/>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7" name="Freeform: Shape 210"/>
              <p:cNvSpPr/>
              <p:nvPr/>
            </p:nvSpPr>
            <p:spPr>
              <a:xfrm>
                <a:off x="521367" y="584790"/>
                <a:ext cx="16819" cy="18340"/>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8" name="Freeform: Shape 211"/>
              <p:cNvSpPr/>
              <p:nvPr/>
            </p:nvSpPr>
            <p:spPr>
              <a:xfrm>
                <a:off x="171920" y="1341759"/>
                <a:ext cx="72880" cy="79467"/>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19" name="Freeform: Shape 212"/>
              <p:cNvSpPr/>
              <p:nvPr/>
            </p:nvSpPr>
            <p:spPr>
              <a:xfrm>
                <a:off x="270027" y="1045288"/>
                <a:ext cx="78534" cy="95768"/>
              </a:xfrm>
              <a:custGeom>
                <a:avLst/>
                <a:gdLst/>
                <a:ahLst/>
                <a:cxnLst>
                  <a:cxn ang="0">
                    <a:pos x="wd2" y="hd2"/>
                  </a:cxn>
                  <a:cxn ang="5400000">
                    <a:pos x="wd2" y="hd2"/>
                  </a:cxn>
                  <a:cxn ang="10800000">
                    <a:pos x="wd2" y="hd2"/>
                  </a:cxn>
                  <a:cxn ang="16200000">
                    <a:pos x="wd2" y="hd2"/>
                  </a:cxn>
                </a:cxnLst>
                <a:rect l="0" t="0" r="r" b="b"/>
                <a:pathLst>
                  <a:path w="21359" h="21600" extrusionOk="0">
                    <a:moveTo>
                      <a:pt x="13722" y="7813"/>
                    </a:moveTo>
                    <a:cubicBezTo>
                      <a:pt x="13976" y="7353"/>
                      <a:pt x="13976" y="6894"/>
                      <a:pt x="13976" y="6204"/>
                    </a:cubicBezTo>
                    <a:cubicBezTo>
                      <a:pt x="13976" y="3447"/>
                      <a:pt x="11435" y="1379"/>
                      <a:pt x="8640" y="1379"/>
                    </a:cubicBezTo>
                    <a:cubicBezTo>
                      <a:pt x="8640" y="1379"/>
                      <a:pt x="8386" y="1379"/>
                      <a:pt x="8386" y="1379"/>
                    </a:cubicBezTo>
                    <a:cubicBezTo>
                      <a:pt x="7369" y="460"/>
                      <a:pt x="6353" y="0"/>
                      <a:pt x="4828" y="0"/>
                    </a:cubicBezTo>
                    <a:cubicBezTo>
                      <a:pt x="2033" y="0"/>
                      <a:pt x="0" y="2068"/>
                      <a:pt x="0" y="4366"/>
                    </a:cubicBezTo>
                    <a:cubicBezTo>
                      <a:pt x="0" y="6434"/>
                      <a:pt x="1779" y="8272"/>
                      <a:pt x="4066" y="8732"/>
                    </a:cubicBezTo>
                    <a:cubicBezTo>
                      <a:pt x="4828" y="9881"/>
                      <a:pt x="6099" y="10570"/>
                      <a:pt x="7369" y="11030"/>
                    </a:cubicBezTo>
                    <a:cubicBezTo>
                      <a:pt x="6607" y="12179"/>
                      <a:pt x="6099" y="13328"/>
                      <a:pt x="6099" y="14706"/>
                    </a:cubicBezTo>
                    <a:cubicBezTo>
                      <a:pt x="6099" y="18613"/>
                      <a:pt x="9657" y="21600"/>
                      <a:pt x="13722" y="21600"/>
                    </a:cubicBezTo>
                    <a:cubicBezTo>
                      <a:pt x="18042" y="21600"/>
                      <a:pt x="21346" y="18383"/>
                      <a:pt x="21346" y="14706"/>
                    </a:cubicBezTo>
                    <a:cubicBezTo>
                      <a:pt x="21600" y="11030"/>
                      <a:pt x="18042" y="7813"/>
                      <a:pt x="13722" y="7813"/>
                    </a:cubicBezTo>
                    <a:cubicBezTo>
                      <a:pt x="13722" y="7813"/>
                      <a:pt x="13722" y="7813"/>
                      <a:pt x="13722" y="7813"/>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0" name="Freeform: Shape 213"/>
              <p:cNvSpPr/>
              <p:nvPr/>
            </p:nvSpPr>
            <p:spPr>
              <a:xfrm>
                <a:off x="680397" y="178164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4320"/>
                      <a:pt x="17280" y="0"/>
                      <a:pt x="10799" y="0"/>
                    </a:cubicBezTo>
                    <a:cubicBezTo>
                      <a:pt x="4320" y="0"/>
                      <a:pt x="0" y="4320"/>
                      <a:pt x="0" y="10799"/>
                    </a:cubicBezTo>
                    <a:cubicBezTo>
                      <a:pt x="0" y="17280"/>
                      <a:pt x="4320" y="21600"/>
                      <a:pt x="10799" y="21600"/>
                    </a:cubicBezTo>
                    <a:cubicBezTo>
                      <a:pt x="17280" y="21600"/>
                      <a:pt x="21600" y="17280"/>
                      <a:pt x="21600" y="1079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1" name="Freeform: Shape 214"/>
              <p:cNvSpPr/>
              <p:nvPr/>
            </p:nvSpPr>
            <p:spPr>
              <a:xfrm>
                <a:off x="585837" y="1361116"/>
                <a:ext cx="67274" cy="73354"/>
              </a:xfrm>
              <a:custGeom>
                <a:avLst/>
                <a:gdLst/>
                <a:ahLst/>
                <a:cxnLst>
                  <a:cxn ang="0">
                    <a:pos x="wd2" y="hd2"/>
                  </a:cxn>
                  <a:cxn ang="5400000">
                    <a:pos x="wd2" y="hd2"/>
                  </a:cxn>
                  <a:cxn ang="10800000">
                    <a:pos x="wd2" y="hd2"/>
                  </a:cxn>
                  <a:cxn ang="16200000">
                    <a:pos x="wd2" y="hd2"/>
                  </a:cxn>
                </a:cxnLst>
                <a:rect l="0" t="0" r="r" b="b"/>
                <a:pathLst>
                  <a:path w="21600" h="21600" extrusionOk="0">
                    <a:moveTo>
                      <a:pt x="18300" y="21600"/>
                    </a:moveTo>
                    <a:cubicBezTo>
                      <a:pt x="20100" y="21600"/>
                      <a:pt x="21600" y="20100"/>
                      <a:pt x="21600" y="18300"/>
                    </a:cubicBezTo>
                    <a:cubicBezTo>
                      <a:pt x="21600" y="16500"/>
                      <a:pt x="20100" y="15000"/>
                      <a:pt x="18300" y="15000"/>
                    </a:cubicBezTo>
                    <a:cubicBezTo>
                      <a:pt x="18000" y="15000"/>
                      <a:pt x="17700" y="15000"/>
                      <a:pt x="17400" y="15300"/>
                    </a:cubicBezTo>
                    <a:cubicBezTo>
                      <a:pt x="18600" y="14400"/>
                      <a:pt x="19200" y="12900"/>
                      <a:pt x="19200" y="11100"/>
                    </a:cubicBezTo>
                    <a:cubicBezTo>
                      <a:pt x="19200" y="8100"/>
                      <a:pt x="16800" y="5400"/>
                      <a:pt x="13500" y="5400"/>
                    </a:cubicBezTo>
                    <a:cubicBezTo>
                      <a:pt x="12600" y="5400"/>
                      <a:pt x="11700" y="5700"/>
                      <a:pt x="11100" y="6000"/>
                    </a:cubicBezTo>
                    <a:cubicBezTo>
                      <a:pt x="10200" y="4500"/>
                      <a:pt x="9000" y="3600"/>
                      <a:pt x="7500" y="3000"/>
                    </a:cubicBezTo>
                    <a:cubicBezTo>
                      <a:pt x="7500" y="3000"/>
                      <a:pt x="7800" y="3000"/>
                      <a:pt x="7800" y="3000"/>
                    </a:cubicBezTo>
                    <a:cubicBezTo>
                      <a:pt x="8700" y="3000"/>
                      <a:pt x="9300" y="2400"/>
                      <a:pt x="9300" y="1500"/>
                    </a:cubicBezTo>
                    <a:cubicBezTo>
                      <a:pt x="9300" y="600"/>
                      <a:pt x="8700" y="0"/>
                      <a:pt x="7800" y="0"/>
                    </a:cubicBezTo>
                    <a:cubicBezTo>
                      <a:pt x="6900" y="0"/>
                      <a:pt x="6300" y="600"/>
                      <a:pt x="6300" y="1500"/>
                    </a:cubicBezTo>
                    <a:cubicBezTo>
                      <a:pt x="6300" y="2100"/>
                      <a:pt x="6600" y="2700"/>
                      <a:pt x="7200" y="3000"/>
                    </a:cubicBezTo>
                    <a:cubicBezTo>
                      <a:pt x="6900" y="3000"/>
                      <a:pt x="6300" y="2700"/>
                      <a:pt x="6000" y="2700"/>
                    </a:cubicBezTo>
                    <a:cubicBezTo>
                      <a:pt x="2700" y="2700"/>
                      <a:pt x="0" y="5400"/>
                      <a:pt x="0" y="8700"/>
                    </a:cubicBezTo>
                    <a:cubicBezTo>
                      <a:pt x="0" y="12000"/>
                      <a:pt x="2700" y="14700"/>
                      <a:pt x="6000" y="14700"/>
                    </a:cubicBezTo>
                    <a:cubicBezTo>
                      <a:pt x="6900" y="14700"/>
                      <a:pt x="8100" y="14400"/>
                      <a:pt x="9000" y="13800"/>
                    </a:cubicBezTo>
                    <a:cubicBezTo>
                      <a:pt x="9900" y="15300"/>
                      <a:pt x="11700" y="16500"/>
                      <a:pt x="13800" y="16500"/>
                    </a:cubicBezTo>
                    <a:cubicBezTo>
                      <a:pt x="14400" y="16500"/>
                      <a:pt x="15300" y="16200"/>
                      <a:pt x="15900" y="16200"/>
                    </a:cubicBezTo>
                    <a:cubicBezTo>
                      <a:pt x="15300" y="16800"/>
                      <a:pt x="15000" y="17400"/>
                      <a:pt x="15000" y="18300"/>
                    </a:cubicBezTo>
                    <a:cubicBezTo>
                      <a:pt x="15000" y="20100"/>
                      <a:pt x="16500" y="21600"/>
                      <a:pt x="183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2" name="Freeform: Shape 215"/>
              <p:cNvSpPr/>
              <p:nvPr/>
            </p:nvSpPr>
            <p:spPr>
              <a:xfrm>
                <a:off x="743742" y="386125"/>
                <a:ext cx="82224" cy="82523"/>
              </a:xfrm>
              <a:custGeom>
                <a:avLst/>
                <a:gdLst/>
                <a:ahLst/>
                <a:cxnLst>
                  <a:cxn ang="0">
                    <a:pos x="wd2" y="hd2"/>
                  </a:cxn>
                  <a:cxn ang="5400000">
                    <a:pos x="wd2" y="hd2"/>
                  </a:cxn>
                  <a:cxn ang="10800000">
                    <a:pos x="wd2" y="hd2"/>
                  </a:cxn>
                  <a:cxn ang="16200000">
                    <a:pos x="wd2" y="hd2"/>
                  </a:cxn>
                </a:cxnLst>
                <a:rect l="0" t="0" r="r" b="b"/>
                <a:pathLst>
                  <a:path w="21600" h="21600" extrusionOk="0">
                    <a:moveTo>
                      <a:pt x="5154" y="0"/>
                    </a:moveTo>
                    <a:cubicBezTo>
                      <a:pt x="2209" y="0"/>
                      <a:pt x="0" y="2400"/>
                      <a:pt x="0" y="5600"/>
                    </a:cubicBezTo>
                    <a:cubicBezTo>
                      <a:pt x="0" y="7467"/>
                      <a:pt x="982" y="9333"/>
                      <a:pt x="2455" y="10400"/>
                    </a:cubicBezTo>
                    <a:cubicBezTo>
                      <a:pt x="2209" y="10933"/>
                      <a:pt x="2209" y="11200"/>
                      <a:pt x="2209" y="11733"/>
                    </a:cubicBezTo>
                    <a:cubicBezTo>
                      <a:pt x="2209" y="14400"/>
                      <a:pt x="4173" y="16533"/>
                      <a:pt x="6627" y="16533"/>
                    </a:cubicBezTo>
                    <a:cubicBezTo>
                      <a:pt x="7609" y="16533"/>
                      <a:pt x="8345" y="16267"/>
                      <a:pt x="9082" y="15733"/>
                    </a:cubicBezTo>
                    <a:cubicBezTo>
                      <a:pt x="9573" y="18933"/>
                      <a:pt x="12027" y="21600"/>
                      <a:pt x="15218" y="21600"/>
                    </a:cubicBezTo>
                    <a:cubicBezTo>
                      <a:pt x="18655" y="21600"/>
                      <a:pt x="21600" y="18400"/>
                      <a:pt x="21600" y="14667"/>
                    </a:cubicBezTo>
                    <a:cubicBezTo>
                      <a:pt x="21600" y="10933"/>
                      <a:pt x="18900" y="7733"/>
                      <a:pt x="15218" y="7733"/>
                    </a:cubicBezTo>
                    <a:cubicBezTo>
                      <a:pt x="13500" y="7733"/>
                      <a:pt x="12027" y="8533"/>
                      <a:pt x="10800" y="9600"/>
                    </a:cubicBezTo>
                    <a:cubicBezTo>
                      <a:pt x="10554" y="8800"/>
                      <a:pt x="10064" y="8267"/>
                      <a:pt x="9818" y="7733"/>
                    </a:cubicBezTo>
                    <a:cubicBezTo>
                      <a:pt x="10309" y="6933"/>
                      <a:pt x="10309" y="6133"/>
                      <a:pt x="10309" y="5067"/>
                    </a:cubicBezTo>
                    <a:cubicBezTo>
                      <a:pt x="10309" y="2667"/>
                      <a:pt x="7855" y="0"/>
                      <a:pt x="5154"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3" name="Freeform: Shape 216"/>
              <p:cNvSpPr/>
              <p:nvPr/>
            </p:nvSpPr>
            <p:spPr>
              <a:xfrm>
                <a:off x="722252" y="181346"/>
                <a:ext cx="69143" cy="7539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38" y="21600"/>
                      <a:pt x="21600" y="16930"/>
                      <a:pt x="21600" y="10800"/>
                    </a:cubicBezTo>
                    <a:cubicBezTo>
                      <a:pt x="21600" y="4962"/>
                      <a:pt x="16930" y="0"/>
                      <a:pt x="10800" y="0"/>
                    </a:cubicBezTo>
                    <a:cubicBezTo>
                      <a:pt x="4962" y="0"/>
                      <a:pt x="0" y="4670"/>
                      <a:pt x="0" y="10800"/>
                    </a:cubicBezTo>
                    <a:cubicBezTo>
                      <a:pt x="0" y="16930"/>
                      <a:pt x="4962"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4" name="Freeform: Shape 217"/>
              <p:cNvSpPr/>
              <p:nvPr/>
            </p:nvSpPr>
            <p:spPr>
              <a:xfrm>
                <a:off x="603589" y="775306"/>
                <a:ext cx="24295" cy="264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15" y="21600"/>
                      <a:pt x="21600" y="16615"/>
                      <a:pt x="21600" y="10800"/>
                    </a:cubicBezTo>
                    <a:cubicBezTo>
                      <a:pt x="21600" y="4985"/>
                      <a:pt x="16615" y="0"/>
                      <a:pt x="10800" y="0"/>
                    </a:cubicBezTo>
                    <a:cubicBezTo>
                      <a:pt x="4985" y="0"/>
                      <a:pt x="0" y="4985"/>
                      <a:pt x="0" y="10800"/>
                    </a:cubicBezTo>
                    <a:cubicBezTo>
                      <a:pt x="0" y="16615"/>
                      <a:pt x="4985"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5" name="Freeform: Shape 218"/>
              <p:cNvSpPr/>
              <p:nvPr/>
            </p:nvSpPr>
            <p:spPr>
              <a:xfrm>
                <a:off x="990410" y="614336"/>
                <a:ext cx="28032" cy="3056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560" y="21600"/>
                      <a:pt x="21600" y="16560"/>
                      <a:pt x="21600" y="10800"/>
                    </a:cubicBezTo>
                    <a:cubicBezTo>
                      <a:pt x="21600" y="5040"/>
                      <a:pt x="16560" y="0"/>
                      <a:pt x="10800" y="0"/>
                    </a:cubicBezTo>
                    <a:cubicBezTo>
                      <a:pt x="5040" y="0"/>
                      <a:pt x="0" y="5040"/>
                      <a:pt x="0" y="10800"/>
                    </a:cubicBezTo>
                    <a:cubicBezTo>
                      <a:pt x="0" y="16560"/>
                      <a:pt x="432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6" name="Freeform: Shape 219"/>
              <p:cNvSpPr/>
              <p:nvPr/>
            </p:nvSpPr>
            <p:spPr>
              <a:xfrm>
                <a:off x="653110" y="339260"/>
                <a:ext cx="42982" cy="4686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435" y="21600"/>
                      <a:pt x="21600" y="16904"/>
                      <a:pt x="21600" y="10800"/>
                    </a:cubicBezTo>
                    <a:cubicBezTo>
                      <a:pt x="21600" y="4696"/>
                      <a:pt x="16904" y="0"/>
                      <a:pt x="10800" y="0"/>
                    </a:cubicBezTo>
                    <a:cubicBezTo>
                      <a:pt x="5165" y="0"/>
                      <a:pt x="0" y="4696"/>
                      <a:pt x="0" y="10800"/>
                    </a:cubicBezTo>
                    <a:cubicBezTo>
                      <a:pt x="0" y="16904"/>
                      <a:pt x="5165"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7" name="Freeform: Shape 220"/>
              <p:cNvSpPr/>
              <p:nvPr/>
            </p:nvSpPr>
            <p:spPr>
              <a:xfrm>
                <a:off x="87828" y="813001"/>
                <a:ext cx="82224" cy="8965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91" y="21600"/>
                      <a:pt x="21600" y="16691"/>
                      <a:pt x="21600" y="10800"/>
                    </a:cubicBezTo>
                    <a:cubicBezTo>
                      <a:pt x="21600" y="4909"/>
                      <a:pt x="16691" y="0"/>
                      <a:pt x="10800" y="0"/>
                    </a:cubicBezTo>
                    <a:cubicBezTo>
                      <a:pt x="4909" y="0"/>
                      <a:pt x="0" y="4909"/>
                      <a:pt x="0" y="10800"/>
                    </a:cubicBezTo>
                    <a:cubicBezTo>
                      <a:pt x="0" y="16936"/>
                      <a:pt x="4664"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8" name="Freeform: Shape 221"/>
              <p:cNvSpPr/>
              <p:nvPr/>
            </p:nvSpPr>
            <p:spPr>
              <a:xfrm>
                <a:off x="813674" y="1387604"/>
                <a:ext cx="15095" cy="16302"/>
              </a:xfrm>
              <a:custGeom>
                <a:avLst/>
                <a:gdLst/>
                <a:ahLst/>
                <a:cxnLst>
                  <a:cxn ang="0">
                    <a:pos x="wd2" y="hd2"/>
                  </a:cxn>
                  <a:cxn ang="5400000">
                    <a:pos x="wd2" y="hd2"/>
                  </a:cxn>
                  <a:cxn ang="10800000">
                    <a:pos x="wd2" y="hd2"/>
                  </a:cxn>
                  <a:cxn ang="16200000">
                    <a:pos x="wd2" y="hd2"/>
                  </a:cxn>
                </a:cxnLst>
                <a:rect l="0" t="0" r="r" b="b"/>
                <a:pathLst>
                  <a:path w="20525" h="21600" extrusionOk="0">
                    <a:moveTo>
                      <a:pt x="10361" y="21600"/>
                    </a:moveTo>
                    <a:cubicBezTo>
                      <a:pt x="15443" y="21600"/>
                      <a:pt x="20525" y="16200"/>
                      <a:pt x="20525" y="10800"/>
                    </a:cubicBezTo>
                    <a:cubicBezTo>
                      <a:pt x="20525" y="5400"/>
                      <a:pt x="15443" y="0"/>
                      <a:pt x="10361" y="0"/>
                    </a:cubicBezTo>
                    <a:cubicBezTo>
                      <a:pt x="4007" y="0"/>
                      <a:pt x="196" y="5400"/>
                      <a:pt x="196" y="10800"/>
                    </a:cubicBezTo>
                    <a:cubicBezTo>
                      <a:pt x="-1075" y="16200"/>
                      <a:pt x="4007" y="21600"/>
                      <a:pt x="10361"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29" name="Freeform: Shape 222"/>
              <p:cNvSpPr/>
              <p:nvPr/>
            </p:nvSpPr>
            <p:spPr>
              <a:xfrm>
                <a:off x="649373" y="675464"/>
                <a:ext cx="13082" cy="14264"/>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628" y="0"/>
                      <a:pt x="0" y="4628"/>
                      <a:pt x="0" y="10799"/>
                    </a:cubicBezTo>
                    <a:cubicBezTo>
                      <a:pt x="0" y="16971"/>
                      <a:pt x="4628" y="21600"/>
                      <a:pt x="10799" y="21600"/>
                    </a:cubicBezTo>
                    <a:cubicBezTo>
                      <a:pt x="16971" y="21600"/>
                      <a:pt x="21600" y="16971"/>
                      <a:pt x="21600" y="10799"/>
                    </a:cubicBezTo>
                    <a:cubicBezTo>
                      <a:pt x="20056" y="4628"/>
                      <a:pt x="15429" y="0"/>
                      <a:pt x="10799"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0" name="Freeform: Shape 223"/>
              <p:cNvSpPr/>
              <p:nvPr/>
            </p:nvSpPr>
            <p:spPr>
              <a:xfrm>
                <a:off x="412048" y="804694"/>
                <a:ext cx="14951" cy="16459"/>
              </a:xfrm>
              <a:custGeom>
                <a:avLst/>
                <a:gdLst/>
                <a:ahLst/>
                <a:cxnLst>
                  <a:cxn ang="0">
                    <a:pos x="wd2" y="hd2"/>
                  </a:cxn>
                  <a:cxn ang="5400000">
                    <a:pos x="wd2" y="hd2"/>
                  </a:cxn>
                  <a:cxn ang="10800000">
                    <a:pos x="wd2" y="hd2"/>
                  </a:cxn>
                  <a:cxn ang="16200000">
                    <a:pos x="wd2" y="hd2"/>
                  </a:cxn>
                </a:cxnLst>
                <a:rect l="0" t="0" r="r" b="b"/>
                <a:pathLst>
                  <a:path w="21600" h="20525" extrusionOk="0">
                    <a:moveTo>
                      <a:pt x="0" y="10361"/>
                    </a:moveTo>
                    <a:cubicBezTo>
                      <a:pt x="0" y="16713"/>
                      <a:pt x="5400" y="20525"/>
                      <a:pt x="10800" y="20525"/>
                    </a:cubicBezTo>
                    <a:cubicBezTo>
                      <a:pt x="17549" y="20525"/>
                      <a:pt x="21600" y="15443"/>
                      <a:pt x="21600" y="10361"/>
                    </a:cubicBezTo>
                    <a:cubicBezTo>
                      <a:pt x="21600" y="5278"/>
                      <a:pt x="16200" y="196"/>
                      <a:pt x="10800" y="196"/>
                    </a:cubicBezTo>
                    <a:cubicBezTo>
                      <a:pt x="5400" y="-1075"/>
                      <a:pt x="0" y="4007"/>
                      <a:pt x="0" y="10361"/>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1" name="Freeform: Shape 224"/>
              <p:cNvSpPr/>
              <p:nvPr/>
            </p:nvSpPr>
            <p:spPr>
              <a:xfrm>
                <a:off x="185001" y="902656"/>
                <a:ext cx="18688" cy="203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280" y="21600"/>
                      <a:pt x="21600" y="16199"/>
                      <a:pt x="21600" y="10800"/>
                    </a:cubicBezTo>
                    <a:cubicBezTo>
                      <a:pt x="21600" y="5399"/>
                      <a:pt x="16199" y="0"/>
                      <a:pt x="10800" y="0"/>
                    </a:cubicBezTo>
                    <a:cubicBezTo>
                      <a:pt x="5399" y="0"/>
                      <a:pt x="0" y="5399"/>
                      <a:pt x="0" y="10800"/>
                    </a:cubicBezTo>
                    <a:cubicBezTo>
                      <a:pt x="0" y="16199"/>
                      <a:pt x="432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2" name="Freeform: Shape 225"/>
              <p:cNvSpPr/>
              <p:nvPr/>
            </p:nvSpPr>
            <p:spPr>
              <a:xfrm>
                <a:off x="197148" y="806889"/>
                <a:ext cx="13082" cy="14264"/>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cubicBezTo>
                      <a:pt x="16971" y="21600"/>
                      <a:pt x="21600" y="16971"/>
                      <a:pt x="21600" y="10799"/>
                    </a:cubicBezTo>
                    <a:cubicBezTo>
                      <a:pt x="21600" y="4628"/>
                      <a:pt x="16971" y="0"/>
                      <a:pt x="10799" y="0"/>
                    </a:cubicBezTo>
                    <a:cubicBezTo>
                      <a:pt x="4628" y="0"/>
                      <a:pt x="0" y="4628"/>
                      <a:pt x="0" y="10799"/>
                    </a:cubicBezTo>
                    <a:cubicBezTo>
                      <a:pt x="0" y="16971"/>
                      <a:pt x="4628" y="21600"/>
                      <a:pt x="10799"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3" name="Freeform: Shape 226"/>
              <p:cNvSpPr/>
              <p:nvPr/>
            </p:nvSpPr>
            <p:spPr>
              <a:xfrm>
                <a:off x="687681" y="1388624"/>
                <a:ext cx="47652" cy="49921"/>
              </a:xfrm>
              <a:custGeom>
                <a:avLst/>
                <a:gdLst/>
                <a:ahLst/>
                <a:cxnLst>
                  <a:cxn ang="0">
                    <a:pos x="wd2" y="hd2"/>
                  </a:cxn>
                  <a:cxn ang="5400000">
                    <a:pos x="wd2" y="hd2"/>
                  </a:cxn>
                  <a:cxn ang="10800000">
                    <a:pos x="wd2" y="hd2"/>
                  </a:cxn>
                  <a:cxn ang="16200000">
                    <a:pos x="wd2" y="hd2"/>
                  </a:cxn>
                </a:cxnLst>
                <a:rect l="0" t="0" r="r" b="b"/>
                <a:pathLst>
                  <a:path w="21600" h="21600" extrusionOk="0">
                    <a:moveTo>
                      <a:pt x="9741" y="21600"/>
                    </a:moveTo>
                    <a:cubicBezTo>
                      <a:pt x="14823" y="21600"/>
                      <a:pt x="18635" y="17633"/>
                      <a:pt x="19483" y="12784"/>
                    </a:cubicBezTo>
                    <a:cubicBezTo>
                      <a:pt x="20753" y="11461"/>
                      <a:pt x="21600" y="9698"/>
                      <a:pt x="21600" y="7494"/>
                    </a:cubicBezTo>
                    <a:cubicBezTo>
                      <a:pt x="21600" y="3527"/>
                      <a:pt x="18212" y="0"/>
                      <a:pt x="14400" y="0"/>
                    </a:cubicBezTo>
                    <a:cubicBezTo>
                      <a:pt x="12706" y="0"/>
                      <a:pt x="11435" y="441"/>
                      <a:pt x="10165" y="1322"/>
                    </a:cubicBezTo>
                    <a:cubicBezTo>
                      <a:pt x="10165" y="1322"/>
                      <a:pt x="9741" y="1322"/>
                      <a:pt x="9741" y="1322"/>
                    </a:cubicBezTo>
                    <a:cubicBezTo>
                      <a:pt x="4235" y="1322"/>
                      <a:pt x="0" y="5730"/>
                      <a:pt x="0" y="11461"/>
                    </a:cubicBezTo>
                    <a:cubicBezTo>
                      <a:pt x="0" y="17192"/>
                      <a:pt x="4659" y="21600"/>
                      <a:pt x="9741"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4" name="Freeform: Shape 227"/>
              <p:cNvSpPr/>
              <p:nvPr/>
            </p:nvSpPr>
            <p:spPr>
              <a:xfrm>
                <a:off x="454093" y="1525143"/>
                <a:ext cx="169118" cy="116144"/>
              </a:xfrm>
              <a:custGeom>
                <a:avLst/>
                <a:gdLst/>
                <a:ahLst/>
                <a:cxnLst>
                  <a:cxn ang="0">
                    <a:pos x="wd2" y="hd2"/>
                  </a:cxn>
                  <a:cxn ang="5400000">
                    <a:pos x="wd2" y="hd2"/>
                  </a:cxn>
                  <a:cxn ang="10800000">
                    <a:pos x="wd2" y="hd2"/>
                  </a:cxn>
                  <a:cxn ang="16200000">
                    <a:pos x="wd2" y="hd2"/>
                  </a:cxn>
                </a:cxnLst>
                <a:rect l="0" t="0" r="r" b="b"/>
                <a:pathLst>
                  <a:path w="21600" h="21600" extrusionOk="0">
                    <a:moveTo>
                      <a:pt x="1074" y="14400"/>
                    </a:moveTo>
                    <a:cubicBezTo>
                      <a:pt x="477" y="14968"/>
                      <a:pt x="0" y="16105"/>
                      <a:pt x="0" y="17242"/>
                    </a:cubicBezTo>
                    <a:cubicBezTo>
                      <a:pt x="0" y="19137"/>
                      <a:pt x="955" y="20463"/>
                      <a:pt x="2029" y="20463"/>
                    </a:cubicBezTo>
                    <a:cubicBezTo>
                      <a:pt x="2267" y="20463"/>
                      <a:pt x="2506" y="20463"/>
                      <a:pt x="2745" y="20274"/>
                    </a:cubicBezTo>
                    <a:cubicBezTo>
                      <a:pt x="3461" y="21031"/>
                      <a:pt x="4296" y="21600"/>
                      <a:pt x="5251" y="21600"/>
                    </a:cubicBezTo>
                    <a:cubicBezTo>
                      <a:pt x="7518" y="21600"/>
                      <a:pt x="9428" y="18568"/>
                      <a:pt x="9428" y="14968"/>
                    </a:cubicBezTo>
                    <a:cubicBezTo>
                      <a:pt x="9428" y="13831"/>
                      <a:pt x="9189" y="12695"/>
                      <a:pt x="8831" y="11747"/>
                    </a:cubicBezTo>
                    <a:cubicBezTo>
                      <a:pt x="8950" y="11747"/>
                      <a:pt x="9070" y="11558"/>
                      <a:pt x="9308" y="11558"/>
                    </a:cubicBezTo>
                    <a:cubicBezTo>
                      <a:pt x="9666" y="15347"/>
                      <a:pt x="11695" y="18189"/>
                      <a:pt x="14082" y="18189"/>
                    </a:cubicBezTo>
                    <a:cubicBezTo>
                      <a:pt x="16110" y="18189"/>
                      <a:pt x="17901" y="16105"/>
                      <a:pt x="18617" y="13263"/>
                    </a:cubicBezTo>
                    <a:cubicBezTo>
                      <a:pt x="18855" y="13263"/>
                      <a:pt x="18975" y="13074"/>
                      <a:pt x="19094" y="13074"/>
                    </a:cubicBezTo>
                    <a:cubicBezTo>
                      <a:pt x="19333" y="13642"/>
                      <a:pt x="19691" y="14021"/>
                      <a:pt x="20168" y="14021"/>
                    </a:cubicBezTo>
                    <a:cubicBezTo>
                      <a:pt x="20884" y="14021"/>
                      <a:pt x="21481" y="13074"/>
                      <a:pt x="21481" y="11937"/>
                    </a:cubicBezTo>
                    <a:cubicBezTo>
                      <a:pt x="21481" y="11179"/>
                      <a:pt x="21242" y="10421"/>
                      <a:pt x="20765" y="10232"/>
                    </a:cubicBezTo>
                    <a:cubicBezTo>
                      <a:pt x="21242" y="9853"/>
                      <a:pt x="21600" y="9095"/>
                      <a:pt x="21600" y="8147"/>
                    </a:cubicBezTo>
                    <a:cubicBezTo>
                      <a:pt x="21600" y="7010"/>
                      <a:pt x="21003" y="6063"/>
                      <a:pt x="20287" y="5874"/>
                    </a:cubicBezTo>
                    <a:cubicBezTo>
                      <a:pt x="19810" y="4926"/>
                      <a:pt x="19213" y="4168"/>
                      <a:pt x="18378" y="3979"/>
                    </a:cubicBezTo>
                    <a:cubicBezTo>
                      <a:pt x="18497" y="3789"/>
                      <a:pt x="18497" y="3600"/>
                      <a:pt x="18497" y="3411"/>
                    </a:cubicBezTo>
                    <a:cubicBezTo>
                      <a:pt x="18497" y="2653"/>
                      <a:pt x="18139" y="2084"/>
                      <a:pt x="17662" y="2084"/>
                    </a:cubicBezTo>
                    <a:cubicBezTo>
                      <a:pt x="17185" y="2084"/>
                      <a:pt x="16827" y="2653"/>
                      <a:pt x="16827" y="3411"/>
                    </a:cubicBezTo>
                    <a:cubicBezTo>
                      <a:pt x="16827" y="3789"/>
                      <a:pt x="16946" y="3979"/>
                      <a:pt x="16946" y="4168"/>
                    </a:cubicBezTo>
                    <a:cubicBezTo>
                      <a:pt x="16827" y="4168"/>
                      <a:pt x="16827" y="4168"/>
                      <a:pt x="16707" y="4358"/>
                    </a:cubicBezTo>
                    <a:cubicBezTo>
                      <a:pt x="16110" y="3789"/>
                      <a:pt x="15514" y="3221"/>
                      <a:pt x="14798" y="3032"/>
                    </a:cubicBezTo>
                    <a:cubicBezTo>
                      <a:pt x="14440" y="2084"/>
                      <a:pt x="13724" y="1516"/>
                      <a:pt x="13008" y="1516"/>
                    </a:cubicBezTo>
                    <a:cubicBezTo>
                      <a:pt x="12172" y="1516"/>
                      <a:pt x="11456" y="2274"/>
                      <a:pt x="11098" y="3411"/>
                    </a:cubicBezTo>
                    <a:cubicBezTo>
                      <a:pt x="10502" y="1516"/>
                      <a:pt x="9189" y="0"/>
                      <a:pt x="7757" y="0"/>
                    </a:cubicBezTo>
                    <a:cubicBezTo>
                      <a:pt x="5728" y="0"/>
                      <a:pt x="3938" y="2653"/>
                      <a:pt x="3938" y="6063"/>
                    </a:cubicBezTo>
                    <a:cubicBezTo>
                      <a:pt x="3938" y="7010"/>
                      <a:pt x="4057" y="7768"/>
                      <a:pt x="4296" y="8716"/>
                    </a:cubicBezTo>
                    <a:cubicBezTo>
                      <a:pt x="2625" y="9095"/>
                      <a:pt x="1193" y="11368"/>
                      <a:pt x="1074" y="144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5" name="Freeform: Shape 228"/>
              <p:cNvSpPr/>
              <p:nvPr/>
            </p:nvSpPr>
            <p:spPr>
              <a:xfrm>
                <a:off x="438210" y="1678981"/>
                <a:ext cx="16819" cy="18339"/>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4800"/>
                      <a:pt x="16800" y="0"/>
                      <a:pt x="10799" y="0"/>
                    </a:cubicBezTo>
                    <a:cubicBezTo>
                      <a:pt x="4800" y="0"/>
                      <a:pt x="0" y="4800"/>
                      <a:pt x="0" y="10799"/>
                    </a:cubicBezTo>
                    <a:cubicBezTo>
                      <a:pt x="0" y="16800"/>
                      <a:pt x="4800" y="21600"/>
                      <a:pt x="10799" y="21600"/>
                    </a:cubicBezTo>
                    <a:cubicBezTo>
                      <a:pt x="16800" y="20399"/>
                      <a:pt x="21600" y="15599"/>
                      <a:pt x="21600" y="1079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6" name="Freeform: Shape 229"/>
              <p:cNvSpPr/>
              <p:nvPr/>
            </p:nvSpPr>
            <p:spPr>
              <a:xfrm>
                <a:off x="861470" y="469569"/>
                <a:ext cx="55127" cy="55114"/>
              </a:xfrm>
              <a:custGeom>
                <a:avLst/>
                <a:gdLst/>
                <a:ahLst/>
                <a:cxnLst>
                  <a:cxn ang="0">
                    <a:pos x="wd2" y="hd2"/>
                  </a:cxn>
                  <a:cxn ang="5400000">
                    <a:pos x="wd2" y="hd2"/>
                  </a:cxn>
                  <a:cxn ang="10800000">
                    <a:pos x="wd2" y="hd2"/>
                  </a:cxn>
                  <a:cxn ang="16200000">
                    <a:pos x="wd2" y="hd2"/>
                  </a:cxn>
                </a:cxnLst>
                <a:rect l="0" t="0" r="r" b="b"/>
                <a:pathLst>
                  <a:path w="21600" h="21245" extrusionOk="0">
                    <a:moveTo>
                      <a:pt x="0" y="5929"/>
                    </a:moveTo>
                    <a:cubicBezTo>
                      <a:pt x="0" y="8677"/>
                      <a:pt x="1464" y="10641"/>
                      <a:pt x="3295" y="11819"/>
                    </a:cubicBezTo>
                    <a:cubicBezTo>
                      <a:pt x="3661" y="16925"/>
                      <a:pt x="7688" y="21245"/>
                      <a:pt x="12448" y="21245"/>
                    </a:cubicBezTo>
                    <a:cubicBezTo>
                      <a:pt x="17573" y="21245"/>
                      <a:pt x="21600" y="16925"/>
                      <a:pt x="21600" y="11427"/>
                    </a:cubicBezTo>
                    <a:cubicBezTo>
                      <a:pt x="21600" y="5929"/>
                      <a:pt x="17573" y="1609"/>
                      <a:pt x="12448" y="1609"/>
                    </a:cubicBezTo>
                    <a:cubicBezTo>
                      <a:pt x="11715" y="1609"/>
                      <a:pt x="10983" y="1609"/>
                      <a:pt x="10251" y="2001"/>
                    </a:cubicBezTo>
                    <a:cubicBezTo>
                      <a:pt x="9152" y="823"/>
                      <a:pt x="7688" y="38"/>
                      <a:pt x="5858" y="38"/>
                    </a:cubicBezTo>
                    <a:cubicBezTo>
                      <a:pt x="2929" y="-355"/>
                      <a:pt x="0" y="2394"/>
                      <a:pt x="0" y="592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7" name="Freeform: Shape 230"/>
              <p:cNvSpPr/>
              <p:nvPr/>
            </p:nvSpPr>
            <p:spPr>
              <a:xfrm>
                <a:off x="581165" y="1508842"/>
                <a:ext cx="13082" cy="14264"/>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4628"/>
                      <a:pt x="16971" y="0"/>
                      <a:pt x="10799" y="0"/>
                    </a:cubicBezTo>
                    <a:cubicBezTo>
                      <a:pt x="4628" y="0"/>
                      <a:pt x="0" y="4628"/>
                      <a:pt x="0" y="10799"/>
                    </a:cubicBezTo>
                    <a:cubicBezTo>
                      <a:pt x="0" y="16971"/>
                      <a:pt x="4628" y="21600"/>
                      <a:pt x="10799" y="21600"/>
                    </a:cubicBezTo>
                    <a:cubicBezTo>
                      <a:pt x="16971" y="21600"/>
                      <a:pt x="21600" y="16971"/>
                      <a:pt x="21600" y="1079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8" name="Freeform: Shape 231"/>
              <p:cNvSpPr/>
              <p:nvPr/>
            </p:nvSpPr>
            <p:spPr>
              <a:xfrm>
                <a:off x="0" y="999442"/>
                <a:ext cx="28031" cy="305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040" y="0"/>
                      <a:pt x="0" y="5040"/>
                      <a:pt x="0" y="10800"/>
                    </a:cubicBezTo>
                    <a:cubicBezTo>
                      <a:pt x="0" y="16560"/>
                      <a:pt x="5040" y="21600"/>
                      <a:pt x="10800" y="21600"/>
                    </a:cubicBezTo>
                    <a:cubicBezTo>
                      <a:pt x="16560" y="21600"/>
                      <a:pt x="21600" y="16560"/>
                      <a:pt x="21600" y="10800"/>
                    </a:cubicBezTo>
                    <a:cubicBezTo>
                      <a:pt x="21600" y="5040"/>
                      <a:pt x="1656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39" name="Freeform: Shape 232"/>
              <p:cNvSpPr/>
              <p:nvPr/>
            </p:nvSpPr>
            <p:spPr>
              <a:xfrm>
                <a:off x="640963" y="1154300"/>
                <a:ext cx="20557" cy="22414"/>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cubicBezTo>
                      <a:pt x="16690" y="21600"/>
                      <a:pt x="21600" y="16690"/>
                      <a:pt x="21600" y="10799"/>
                    </a:cubicBezTo>
                    <a:cubicBezTo>
                      <a:pt x="21600" y="4909"/>
                      <a:pt x="16690" y="0"/>
                      <a:pt x="10799" y="0"/>
                    </a:cubicBezTo>
                    <a:cubicBezTo>
                      <a:pt x="4909" y="0"/>
                      <a:pt x="0" y="4909"/>
                      <a:pt x="0" y="10799"/>
                    </a:cubicBezTo>
                    <a:cubicBezTo>
                      <a:pt x="0" y="16690"/>
                      <a:pt x="4909" y="21600"/>
                      <a:pt x="10799"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0" name="Freeform: Shape 233"/>
              <p:cNvSpPr/>
              <p:nvPr/>
            </p:nvSpPr>
            <p:spPr>
              <a:xfrm>
                <a:off x="847455" y="341298"/>
                <a:ext cx="26163" cy="2852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629"/>
                      <a:pt x="16971" y="0"/>
                      <a:pt x="10800" y="0"/>
                    </a:cubicBezTo>
                    <a:cubicBezTo>
                      <a:pt x="4629" y="0"/>
                      <a:pt x="0" y="4629"/>
                      <a:pt x="0" y="10800"/>
                    </a:cubicBezTo>
                    <a:cubicBezTo>
                      <a:pt x="0" y="16971"/>
                      <a:pt x="4629" y="21600"/>
                      <a:pt x="10800" y="21600"/>
                    </a:cubicBezTo>
                    <a:cubicBezTo>
                      <a:pt x="16971" y="21600"/>
                      <a:pt x="21600" y="16200"/>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1" name="Freeform: Shape 234"/>
              <p:cNvSpPr/>
              <p:nvPr/>
            </p:nvSpPr>
            <p:spPr>
              <a:xfrm>
                <a:off x="302729" y="858848"/>
                <a:ext cx="22425" cy="24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500" y="0"/>
                      <a:pt x="0" y="4500"/>
                      <a:pt x="0" y="10800"/>
                    </a:cubicBezTo>
                    <a:cubicBezTo>
                      <a:pt x="0" y="17100"/>
                      <a:pt x="4500" y="21600"/>
                      <a:pt x="10800" y="21600"/>
                    </a:cubicBezTo>
                    <a:cubicBezTo>
                      <a:pt x="17100" y="21600"/>
                      <a:pt x="21600" y="17100"/>
                      <a:pt x="21600" y="10800"/>
                    </a:cubicBezTo>
                    <a:cubicBezTo>
                      <a:pt x="21600" y="4500"/>
                      <a:pt x="171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2" name="Freeform: Shape 235"/>
              <p:cNvSpPr/>
              <p:nvPr/>
            </p:nvSpPr>
            <p:spPr>
              <a:xfrm>
                <a:off x="296189" y="1250067"/>
                <a:ext cx="14950" cy="163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17549" y="0"/>
                      <a:pt x="10800" y="0"/>
                    </a:cubicBezTo>
                    <a:cubicBezTo>
                      <a:pt x="5400" y="0"/>
                      <a:pt x="0" y="4049"/>
                      <a:pt x="0" y="10800"/>
                    </a:cubicBezTo>
                    <a:cubicBezTo>
                      <a:pt x="0" y="16200"/>
                      <a:pt x="4049" y="21600"/>
                      <a:pt x="10800" y="21600"/>
                    </a:cubicBezTo>
                    <a:cubicBezTo>
                      <a:pt x="17549" y="20249"/>
                      <a:pt x="21600" y="16200"/>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3" name="Freeform: Shape 236"/>
              <p:cNvSpPr/>
              <p:nvPr/>
            </p:nvSpPr>
            <p:spPr>
              <a:xfrm>
                <a:off x="658717" y="1804294"/>
                <a:ext cx="18688" cy="203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320" y="0"/>
                      <a:pt x="0" y="5399"/>
                      <a:pt x="0" y="10800"/>
                    </a:cubicBezTo>
                    <a:cubicBezTo>
                      <a:pt x="0" y="16199"/>
                      <a:pt x="5399" y="21600"/>
                      <a:pt x="10800" y="21600"/>
                    </a:cubicBezTo>
                    <a:cubicBezTo>
                      <a:pt x="17280" y="21600"/>
                      <a:pt x="21600" y="16199"/>
                      <a:pt x="21600" y="10800"/>
                    </a:cubicBezTo>
                    <a:cubicBezTo>
                      <a:pt x="21600" y="5399"/>
                      <a:pt x="1728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4" name="Freeform: Shape 237"/>
              <p:cNvSpPr/>
              <p:nvPr/>
            </p:nvSpPr>
            <p:spPr>
              <a:xfrm>
                <a:off x="790459" y="628599"/>
                <a:ext cx="26163" cy="2852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971"/>
                      <a:pt x="4629" y="21600"/>
                      <a:pt x="10800" y="21600"/>
                    </a:cubicBezTo>
                    <a:cubicBezTo>
                      <a:pt x="16971" y="21600"/>
                      <a:pt x="21600" y="16971"/>
                      <a:pt x="21600" y="10800"/>
                    </a:cubicBezTo>
                    <a:cubicBezTo>
                      <a:pt x="21600" y="4629"/>
                      <a:pt x="16971" y="0"/>
                      <a:pt x="10800" y="0"/>
                    </a:cubicBezTo>
                    <a:cubicBezTo>
                      <a:pt x="5400" y="0"/>
                      <a:pt x="0" y="5400"/>
                      <a:pt x="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5" name="Freeform: Shape 238"/>
              <p:cNvSpPr/>
              <p:nvPr/>
            </p:nvSpPr>
            <p:spPr>
              <a:xfrm>
                <a:off x="627883" y="750855"/>
                <a:ext cx="28031" cy="3056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040"/>
                      <a:pt x="16560" y="0"/>
                      <a:pt x="10800" y="0"/>
                    </a:cubicBezTo>
                    <a:cubicBezTo>
                      <a:pt x="5040" y="0"/>
                      <a:pt x="0" y="5040"/>
                      <a:pt x="0" y="10800"/>
                    </a:cubicBezTo>
                    <a:cubicBezTo>
                      <a:pt x="0" y="16560"/>
                      <a:pt x="5040" y="21600"/>
                      <a:pt x="10800" y="21600"/>
                    </a:cubicBezTo>
                    <a:cubicBezTo>
                      <a:pt x="16560" y="21600"/>
                      <a:pt x="21600" y="16560"/>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6" name="Freeform: Shape 239"/>
              <p:cNvSpPr/>
              <p:nvPr/>
            </p:nvSpPr>
            <p:spPr>
              <a:xfrm>
                <a:off x="241997" y="1334627"/>
                <a:ext cx="16819" cy="1833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00" y="0"/>
                      <a:pt x="0" y="4800"/>
                      <a:pt x="0" y="10799"/>
                    </a:cubicBezTo>
                    <a:cubicBezTo>
                      <a:pt x="0" y="16800"/>
                      <a:pt x="4800" y="21600"/>
                      <a:pt x="10799" y="21600"/>
                    </a:cubicBezTo>
                    <a:cubicBezTo>
                      <a:pt x="16800" y="21600"/>
                      <a:pt x="21600" y="16800"/>
                      <a:pt x="21600" y="10799"/>
                    </a:cubicBezTo>
                    <a:cubicBezTo>
                      <a:pt x="21600" y="3599"/>
                      <a:pt x="16800" y="0"/>
                      <a:pt x="10799"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7" name="Freeform: Shape 240"/>
              <p:cNvSpPr/>
              <p:nvPr/>
            </p:nvSpPr>
            <p:spPr>
              <a:xfrm>
                <a:off x="401770" y="955633"/>
                <a:ext cx="22425" cy="244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17100" y="0"/>
                      <a:pt x="10800" y="0"/>
                    </a:cubicBezTo>
                    <a:cubicBezTo>
                      <a:pt x="5400" y="0"/>
                      <a:pt x="0" y="4500"/>
                      <a:pt x="0" y="10800"/>
                    </a:cubicBezTo>
                    <a:cubicBezTo>
                      <a:pt x="0" y="16200"/>
                      <a:pt x="4500" y="21600"/>
                      <a:pt x="10800" y="21600"/>
                    </a:cubicBezTo>
                    <a:cubicBezTo>
                      <a:pt x="17100" y="21600"/>
                      <a:pt x="21600" y="17100"/>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8" name="Freeform: Shape 241"/>
              <p:cNvSpPr/>
              <p:nvPr/>
            </p:nvSpPr>
            <p:spPr>
              <a:xfrm>
                <a:off x="668994" y="872092"/>
                <a:ext cx="22425" cy="244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17100" y="0"/>
                      <a:pt x="10800" y="0"/>
                    </a:cubicBezTo>
                    <a:cubicBezTo>
                      <a:pt x="5400" y="0"/>
                      <a:pt x="0" y="4500"/>
                      <a:pt x="0" y="10800"/>
                    </a:cubicBezTo>
                    <a:cubicBezTo>
                      <a:pt x="0" y="16200"/>
                      <a:pt x="4500" y="21600"/>
                      <a:pt x="10800" y="21600"/>
                    </a:cubicBezTo>
                    <a:cubicBezTo>
                      <a:pt x="17100" y="21600"/>
                      <a:pt x="21600" y="17100"/>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49" name="Freeform: Shape 242"/>
              <p:cNvSpPr/>
              <p:nvPr/>
            </p:nvSpPr>
            <p:spPr>
              <a:xfrm>
                <a:off x="162576" y="709084"/>
                <a:ext cx="22426" cy="2445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200" y="21600"/>
                      <a:pt x="21600" y="17100"/>
                      <a:pt x="21600" y="10800"/>
                    </a:cubicBezTo>
                    <a:cubicBezTo>
                      <a:pt x="21600" y="5400"/>
                      <a:pt x="17100" y="0"/>
                      <a:pt x="10800" y="0"/>
                    </a:cubicBezTo>
                    <a:cubicBezTo>
                      <a:pt x="5400" y="0"/>
                      <a:pt x="0" y="4500"/>
                      <a:pt x="0" y="10800"/>
                    </a:cubicBezTo>
                    <a:cubicBezTo>
                      <a:pt x="900" y="17100"/>
                      <a:pt x="540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0" name="Freeform: Shape 243"/>
              <p:cNvSpPr/>
              <p:nvPr/>
            </p:nvSpPr>
            <p:spPr>
              <a:xfrm>
                <a:off x="743742" y="1254142"/>
                <a:ext cx="18688" cy="203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399" y="0"/>
                      <a:pt x="0" y="4320"/>
                      <a:pt x="0" y="10800"/>
                    </a:cubicBezTo>
                    <a:cubicBezTo>
                      <a:pt x="0" y="17280"/>
                      <a:pt x="4320" y="21600"/>
                      <a:pt x="10800" y="21600"/>
                    </a:cubicBezTo>
                    <a:cubicBezTo>
                      <a:pt x="17280" y="21600"/>
                      <a:pt x="21600" y="17280"/>
                      <a:pt x="21600" y="10800"/>
                    </a:cubicBezTo>
                    <a:cubicBezTo>
                      <a:pt x="21600" y="4320"/>
                      <a:pt x="1619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1" name="Freeform: Shape 244"/>
              <p:cNvSpPr/>
              <p:nvPr/>
            </p:nvSpPr>
            <p:spPr>
              <a:xfrm>
                <a:off x="403639" y="503286"/>
                <a:ext cx="56062" cy="611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560" y="21600"/>
                      <a:pt x="21600" y="16920"/>
                      <a:pt x="21600" y="10800"/>
                    </a:cubicBezTo>
                    <a:cubicBezTo>
                      <a:pt x="21600" y="4680"/>
                      <a:pt x="16920" y="0"/>
                      <a:pt x="10800" y="0"/>
                    </a:cubicBezTo>
                    <a:cubicBezTo>
                      <a:pt x="5040" y="0"/>
                      <a:pt x="0" y="4680"/>
                      <a:pt x="0" y="10800"/>
                    </a:cubicBezTo>
                    <a:cubicBezTo>
                      <a:pt x="0" y="16920"/>
                      <a:pt x="468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2" name="Freeform: Shape 245"/>
              <p:cNvSpPr/>
              <p:nvPr/>
            </p:nvSpPr>
            <p:spPr>
              <a:xfrm>
                <a:off x="756079" y="182545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399"/>
                      <a:pt x="16199" y="0"/>
                      <a:pt x="10800" y="0"/>
                    </a:cubicBezTo>
                    <a:cubicBezTo>
                      <a:pt x="5399" y="0"/>
                      <a:pt x="0" y="5399"/>
                      <a:pt x="0" y="10800"/>
                    </a:cubicBezTo>
                    <a:cubicBezTo>
                      <a:pt x="0" y="16199"/>
                      <a:pt x="5399" y="21600"/>
                      <a:pt x="10800" y="21600"/>
                    </a:cubicBezTo>
                    <a:cubicBezTo>
                      <a:pt x="18000" y="21600"/>
                      <a:pt x="21600" y="16199"/>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3" name="Freeform: Shape 246"/>
              <p:cNvSpPr/>
              <p:nvPr/>
            </p:nvSpPr>
            <p:spPr>
              <a:xfrm>
                <a:off x="902581" y="335185"/>
                <a:ext cx="24294" cy="264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985"/>
                      <a:pt x="16615" y="0"/>
                      <a:pt x="10800" y="0"/>
                    </a:cubicBezTo>
                    <a:cubicBezTo>
                      <a:pt x="4985" y="0"/>
                      <a:pt x="0" y="4985"/>
                      <a:pt x="0" y="10800"/>
                    </a:cubicBezTo>
                    <a:cubicBezTo>
                      <a:pt x="0" y="16615"/>
                      <a:pt x="4985" y="21600"/>
                      <a:pt x="10800" y="21600"/>
                    </a:cubicBezTo>
                    <a:cubicBezTo>
                      <a:pt x="16615" y="21600"/>
                      <a:pt x="21600" y="16615"/>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4" name="Freeform: Shape 247"/>
              <p:cNvSpPr/>
              <p:nvPr/>
            </p:nvSpPr>
            <p:spPr>
              <a:xfrm>
                <a:off x="359725" y="1035100"/>
                <a:ext cx="22425" cy="24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500" y="0"/>
                      <a:pt x="0" y="4500"/>
                      <a:pt x="0" y="10800"/>
                    </a:cubicBezTo>
                    <a:cubicBezTo>
                      <a:pt x="0" y="17100"/>
                      <a:pt x="4500" y="21600"/>
                      <a:pt x="10800" y="21600"/>
                    </a:cubicBezTo>
                    <a:cubicBezTo>
                      <a:pt x="17100" y="21600"/>
                      <a:pt x="21600" y="17100"/>
                      <a:pt x="21600" y="10800"/>
                    </a:cubicBezTo>
                    <a:cubicBezTo>
                      <a:pt x="21600" y="4500"/>
                      <a:pt x="17100"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5" name="Freeform: Shape 248"/>
              <p:cNvSpPr/>
              <p:nvPr/>
            </p:nvSpPr>
            <p:spPr>
              <a:xfrm>
                <a:off x="708237" y="1819575"/>
                <a:ext cx="14950" cy="1630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200"/>
                      <a:pt x="4049" y="21600"/>
                      <a:pt x="10800" y="21600"/>
                    </a:cubicBezTo>
                    <a:cubicBezTo>
                      <a:pt x="17549" y="21600"/>
                      <a:pt x="21600" y="17549"/>
                      <a:pt x="21600" y="10800"/>
                    </a:cubicBezTo>
                    <a:cubicBezTo>
                      <a:pt x="21600" y="4049"/>
                      <a:pt x="17549" y="0"/>
                      <a:pt x="10800" y="0"/>
                    </a:cubicBezTo>
                    <a:cubicBezTo>
                      <a:pt x="4049" y="0"/>
                      <a:pt x="0" y="5400"/>
                      <a:pt x="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6" name="Freeform: Shape 249"/>
              <p:cNvSpPr/>
              <p:nvPr/>
            </p:nvSpPr>
            <p:spPr>
              <a:xfrm>
                <a:off x="529776" y="1941831"/>
                <a:ext cx="13082" cy="14265"/>
              </a:xfrm>
              <a:custGeom>
                <a:avLst/>
                <a:gdLst/>
                <a:ahLst/>
                <a:cxnLst>
                  <a:cxn ang="0">
                    <a:pos x="wd2" y="hd2"/>
                  </a:cxn>
                  <a:cxn ang="5400000">
                    <a:pos x="wd2" y="hd2"/>
                  </a:cxn>
                  <a:cxn ang="10800000">
                    <a:pos x="wd2" y="hd2"/>
                  </a:cxn>
                  <a:cxn ang="16200000">
                    <a:pos x="wd2" y="hd2"/>
                  </a:cxn>
                </a:cxnLst>
                <a:rect l="0" t="0" r="r" b="b"/>
                <a:pathLst>
                  <a:path w="21600" h="21600" extrusionOk="0">
                    <a:moveTo>
                      <a:pt x="0" y="10799"/>
                    </a:moveTo>
                    <a:cubicBezTo>
                      <a:pt x="0" y="16971"/>
                      <a:pt x="4628" y="21600"/>
                      <a:pt x="10799" y="21600"/>
                    </a:cubicBezTo>
                    <a:cubicBezTo>
                      <a:pt x="16971" y="21600"/>
                      <a:pt x="21600" y="16971"/>
                      <a:pt x="21600" y="10799"/>
                    </a:cubicBezTo>
                    <a:cubicBezTo>
                      <a:pt x="21600" y="4628"/>
                      <a:pt x="16971" y="0"/>
                      <a:pt x="10799" y="0"/>
                    </a:cubicBezTo>
                    <a:cubicBezTo>
                      <a:pt x="4628" y="0"/>
                      <a:pt x="0" y="4628"/>
                      <a:pt x="0" y="1079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7" name="Freeform: Shape 250"/>
              <p:cNvSpPr/>
              <p:nvPr/>
            </p:nvSpPr>
            <p:spPr>
              <a:xfrm>
                <a:off x="683010" y="800776"/>
                <a:ext cx="13082" cy="14264"/>
              </a:xfrm>
              <a:custGeom>
                <a:avLst/>
                <a:gdLst/>
                <a:ahLst/>
                <a:cxnLst>
                  <a:cxn ang="0">
                    <a:pos x="wd2" y="hd2"/>
                  </a:cxn>
                  <a:cxn ang="5400000">
                    <a:pos x="wd2" y="hd2"/>
                  </a:cxn>
                  <a:cxn ang="10800000">
                    <a:pos x="wd2" y="hd2"/>
                  </a:cxn>
                  <a:cxn ang="16200000">
                    <a:pos x="wd2" y="hd2"/>
                  </a:cxn>
                </a:cxnLst>
                <a:rect l="0" t="0" r="r" b="b"/>
                <a:pathLst>
                  <a:path w="21600" h="21600" extrusionOk="0">
                    <a:moveTo>
                      <a:pt x="21600" y="10799"/>
                    </a:moveTo>
                    <a:cubicBezTo>
                      <a:pt x="21600" y="4628"/>
                      <a:pt x="16971" y="0"/>
                      <a:pt x="10799" y="0"/>
                    </a:cubicBezTo>
                    <a:cubicBezTo>
                      <a:pt x="4628" y="0"/>
                      <a:pt x="0" y="4628"/>
                      <a:pt x="0" y="10799"/>
                    </a:cubicBezTo>
                    <a:cubicBezTo>
                      <a:pt x="0" y="16971"/>
                      <a:pt x="4628" y="21600"/>
                      <a:pt x="10799" y="21600"/>
                    </a:cubicBezTo>
                    <a:cubicBezTo>
                      <a:pt x="16971" y="20056"/>
                      <a:pt x="21600" y="15429"/>
                      <a:pt x="21600" y="10799"/>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8" name="Freeform: Shape 251"/>
              <p:cNvSpPr/>
              <p:nvPr/>
            </p:nvSpPr>
            <p:spPr>
              <a:xfrm>
                <a:off x="265355" y="1136980"/>
                <a:ext cx="28031" cy="3056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040"/>
                      <a:pt x="16560" y="0"/>
                      <a:pt x="10800" y="0"/>
                    </a:cubicBezTo>
                    <a:cubicBezTo>
                      <a:pt x="5040" y="0"/>
                      <a:pt x="0" y="5040"/>
                      <a:pt x="0" y="10800"/>
                    </a:cubicBezTo>
                    <a:cubicBezTo>
                      <a:pt x="0" y="16560"/>
                      <a:pt x="5040" y="21600"/>
                      <a:pt x="10800" y="21600"/>
                    </a:cubicBezTo>
                    <a:cubicBezTo>
                      <a:pt x="16560" y="21600"/>
                      <a:pt x="21600" y="16560"/>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59" name="Freeform: Shape 252"/>
              <p:cNvSpPr/>
              <p:nvPr/>
            </p:nvSpPr>
            <p:spPr>
              <a:xfrm>
                <a:off x="362718" y="159316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399" y="0"/>
                      <a:pt x="0" y="5399"/>
                      <a:pt x="0" y="10800"/>
                    </a:cubicBezTo>
                    <a:cubicBezTo>
                      <a:pt x="0" y="16199"/>
                      <a:pt x="5399" y="21600"/>
                      <a:pt x="10800" y="21600"/>
                    </a:cubicBezTo>
                    <a:cubicBezTo>
                      <a:pt x="16199" y="21600"/>
                      <a:pt x="21600" y="16199"/>
                      <a:pt x="21600" y="10800"/>
                    </a:cubicBezTo>
                    <a:cubicBezTo>
                      <a:pt x="21600" y="5399"/>
                      <a:pt x="16199" y="0"/>
                      <a:pt x="10800"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0" name="Freeform: Shape 253"/>
              <p:cNvSpPr/>
              <p:nvPr/>
            </p:nvSpPr>
            <p:spPr>
              <a:xfrm>
                <a:off x="671797" y="1535331"/>
                <a:ext cx="34572" cy="28527"/>
              </a:xfrm>
              <a:custGeom>
                <a:avLst/>
                <a:gdLst/>
                <a:ahLst/>
                <a:cxnLst>
                  <a:cxn ang="0">
                    <a:pos x="wd2" y="hd2"/>
                  </a:cxn>
                  <a:cxn ang="5400000">
                    <a:pos x="wd2" y="hd2"/>
                  </a:cxn>
                  <a:cxn ang="10800000">
                    <a:pos x="wd2" y="hd2"/>
                  </a:cxn>
                  <a:cxn ang="16200000">
                    <a:pos x="wd2" y="hd2"/>
                  </a:cxn>
                </a:cxnLst>
                <a:rect l="0" t="0" r="r" b="b"/>
                <a:pathLst>
                  <a:path w="21600" h="21600" extrusionOk="0">
                    <a:moveTo>
                      <a:pt x="0" y="8485"/>
                    </a:moveTo>
                    <a:cubicBezTo>
                      <a:pt x="0" y="11571"/>
                      <a:pt x="1751" y="14657"/>
                      <a:pt x="4670" y="14657"/>
                    </a:cubicBezTo>
                    <a:cubicBezTo>
                      <a:pt x="5254" y="14657"/>
                      <a:pt x="5254" y="14657"/>
                      <a:pt x="5838" y="14657"/>
                    </a:cubicBezTo>
                    <a:cubicBezTo>
                      <a:pt x="7006" y="18514"/>
                      <a:pt x="9924" y="21600"/>
                      <a:pt x="13427" y="21600"/>
                    </a:cubicBezTo>
                    <a:cubicBezTo>
                      <a:pt x="18097" y="21600"/>
                      <a:pt x="21600" y="16971"/>
                      <a:pt x="21600" y="10800"/>
                    </a:cubicBezTo>
                    <a:cubicBezTo>
                      <a:pt x="21600" y="4629"/>
                      <a:pt x="18097" y="0"/>
                      <a:pt x="13427" y="0"/>
                    </a:cubicBezTo>
                    <a:cubicBezTo>
                      <a:pt x="11092" y="0"/>
                      <a:pt x="8757" y="1543"/>
                      <a:pt x="7006" y="3857"/>
                    </a:cubicBezTo>
                    <a:cubicBezTo>
                      <a:pt x="6421" y="3086"/>
                      <a:pt x="5254" y="3086"/>
                      <a:pt x="4670" y="3086"/>
                    </a:cubicBezTo>
                    <a:cubicBezTo>
                      <a:pt x="2335" y="2314"/>
                      <a:pt x="0" y="5400"/>
                      <a:pt x="0" y="8485"/>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1" name="Freeform: Shape 254"/>
              <p:cNvSpPr/>
              <p:nvPr/>
            </p:nvSpPr>
            <p:spPr>
              <a:xfrm>
                <a:off x="764488" y="1012549"/>
                <a:ext cx="12701" cy="12701"/>
              </a:xfrm>
              <a:custGeom>
                <a:avLst/>
                <a:gdLst/>
                <a:ahLst/>
                <a:cxnLst>
                  <a:cxn ang="0">
                    <a:pos x="wd2" y="hd2"/>
                  </a:cxn>
                  <a:cxn ang="5400000">
                    <a:pos x="wd2" y="hd2"/>
                  </a:cxn>
                  <a:cxn ang="10800000">
                    <a:pos x="wd2" y="hd2"/>
                  </a:cxn>
                  <a:cxn ang="16200000">
                    <a:pos x="wd2" y="hd2"/>
                  </a:cxn>
                </a:cxnLst>
                <a:rect l="0" t="0" r="r" b="b"/>
                <a:pathLst>
                  <a:path w="21600" h="20022" extrusionOk="0">
                    <a:moveTo>
                      <a:pt x="21600" y="9818"/>
                    </a:moveTo>
                    <a:cubicBezTo>
                      <a:pt x="21600" y="3927"/>
                      <a:pt x="17280" y="0"/>
                      <a:pt x="10799" y="0"/>
                    </a:cubicBezTo>
                    <a:cubicBezTo>
                      <a:pt x="4320" y="0"/>
                      <a:pt x="0" y="3927"/>
                      <a:pt x="0" y="9818"/>
                    </a:cubicBezTo>
                    <a:cubicBezTo>
                      <a:pt x="0" y="15710"/>
                      <a:pt x="4320" y="19637"/>
                      <a:pt x="10799" y="19637"/>
                    </a:cubicBezTo>
                    <a:cubicBezTo>
                      <a:pt x="17280" y="21600"/>
                      <a:pt x="21600" y="15710"/>
                      <a:pt x="21600" y="9818"/>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2" name="Freeform: Shape 255"/>
              <p:cNvSpPr/>
              <p:nvPr/>
            </p:nvSpPr>
            <p:spPr>
              <a:xfrm>
                <a:off x="519498" y="1954057"/>
                <a:ext cx="129919" cy="124294"/>
              </a:xfrm>
              <a:custGeom>
                <a:avLst/>
                <a:gdLst/>
                <a:ahLst/>
                <a:cxnLst>
                  <a:cxn ang="0">
                    <a:pos x="wd2" y="hd2"/>
                  </a:cxn>
                  <a:cxn ang="5400000">
                    <a:pos x="wd2" y="hd2"/>
                  </a:cxn>
                  <a:cxn ang="10800000">
                    <a:pos x="wd2" y="hd2"/>
                  </a:cxn>
                  <a:cxn ang="16200000">
                    <a:pos x="wd2" y="hd2"/>
                  </a:cxn>
                </a:cxnLst>
                <a:rect l="0" t="0" r="r" b="b"/>
                <a:pathLst>
                  <a:path w="21453" h="21600" extrusionOk="0">
                    <a:moveTo>
                      <a:pt x="16508" y="3541"/>
                    </a:moveTo>
                    <a:cubicBezTo>
                      <a:pt x="15737" y="3541"/>
                      <a:pt x="14966" y="3718"/>
                      <a:pt x="14348" y="4072"/>
                    </a:cubicBezTo>
                    <a:cubicBezTo>
                      <a:pt x="13731" y="3718"/>
                      <a:pt x="12960" y="3364"/>
                      <a:pt x="12034" y="3364"/>
                    </a:cubicBezTo>
                    <a:cubicBezTo>
                      <a:pt x="11880" y="3364"/>
                      <a:pt x="11726" y="3364"/>
                      <a:pt x="11726" y="3364"/>
                    </a:cubicBezTo>
                    <a:cubicBezTo>
                      <a:pt x="12034" y="3010"/>
                      <a:pt x="12188" y="2479"/>
                      <a:pt x="12188" y="1947"/>
                    </a:cubicBezTo>
                    <a:cubicBezTo>
                      <a:pt x="12188" y="885"/>
                      <a:pt x="11417" y="0"/>
                      <a:pt x="10491" y="0"/>
                    </a:cubicBezTo>
                    <a:cubicBezTo>
                      <a:pt x="9566" y="0"/>
                      <a:pt x="8794" y="885"/>
                      <a:pt x="8794" y="1947"/>
                    </a:cubicBezTo>
                    <a:cubicBezTo>
                      <a:pt x="8794" y="2833"/>
                      <a:pt x="9411" y="3541"/>
                      <a:pt x="10028" y="3895"/>
                    </a:cubicBezTo>
                    <a:cubicBezTo>
                      <a:pt x="8794" y="4603"/>
                      <a:pt x="7868" y="5843"/>
                      <a:pt x="7406" y="7436"/>
                    </a:cubicBezTo>
                    <a:cubicBezTo>
                      <a:pt x="7251" y="7436"/>
                      <a:pt x="6943" y="7259"/>
                      <a:pt x="6789" y="7259"/>
                    </a:cubicBezTo>
                    <a:cubicBezTo>
                      <a:pt x="6789" y="7259"/>
                      <a:pt x="6789" y="7082"/>
                      <a:pt x="6634" y="7082"/>
                    </a:cubicBezTo>
                    <a:cubicBezTo>
                      <a:pt x="7406" y="6551"/>
                      <a:pt x="7868" y="5666"/>
                      <a:pt x="7868" y="4426"/>
                    </a:cubicBezTo>
                    <a:cubicBezTo>
                      <a:pt x="7868" y="2833"/>
                      <a:pt x="6634" y="1416"/>
                      <a:pt x="5246" y="1416"/>
                    </a:cubicBezTo>
                    <a:cubicBezTo>
                      <a:pt x="3857" y="1416"/>
                      <a:pt x="2623" y="2833"/>
                      <a:pt x="2623" y="4426"/>
                    </a:cubicBezTo>
                    <a:cubicBezTo>
                      <a:pt x="2623" y="4603"/>
                      <a:pt x="2623" y="4957"/>
                      <a:pt x="2623" y="5134"/>
                    </a:cubicBezTo>
                    <a:cubicBezTo>
                      <a:pt x="1080" y="5488"/>
                      <a:pt x="0" y="7082"/>
                      <a:pt x="0" y="9029"/>
                    </a:cubicBezTo>
                    <a:cubicBezTo>
                      <a:pt x="0" y="10977"/>
                      <a:pt x="1234" y="12748"/>
                      <a:pt x="2931" y="12924"/>
                    </a:cubicBezTo>
                    <a:cubicBezTo>
                      <a:pt x="3240" y="13810"/>
                      <a:pt x="3703" y="14518"/>
                      <a:pt x="4474" y="14872"/>
                    </a:cubicBezTo>
                    <a:cubicBezTo>
                      <a:pt x="4474" y="15049"/>
                      <a:pt x="4474" y="15226"/>
                      <a:pt x="4474" y="15403"/>
                    </a:cubicBezTo>
                    <a:cubicBezTo>
                      <a:pt x="4474" y="17882"/>
                      <a:pt x="6171" y="19830"/>
                      <a:pt x="8331" y="19830"/>
                    </a:cubicBezTo>
                    <a:cubicBezTo>
                      <a:pt x="10183" y="19830"/>
                      <a:pt x="11726" y="18236"/>
                      <a:pt x="12034" y="16289"/>
                    </a:cubicBezTo>
                    <a:cubicBezTo>
                      <a:pt x="12034" y="16289"/>
                      <a:pt x="12188" y="16289"/>
                      <a:pt x="12188" y="16289"/>
                    </a:cubicBezTo>
                    <a:cubicBezTo>
                      <a:pt x="12034" y="16643"/>
                      <a:pt x="11880" y="16997"/>
                      <a:pt x="11880" y="17351"/>
                    </a:cubicBezTo>
                    <a:cubicBezTo>
                      <a:pt x="11726" y="17528"/>
                      <a:pt x="11726" y="17705"/>
                      <a:pt x="11726" y="18059"/>
                    </a:cubicBezTo>
                    <a:cubicBezTo>
                      <a:pt x="11726" y="18413"/>
                      <a:pt x="11880" y="18590"/>
                      <a:pt x="11880" y="18944"/>
                    </a:cubicBezTo>
                    <a:cubicBezTo>
                      <a:pt x="12188" y="20538"/>
                      <a:pt x="13423" y="21600"/>
                      <a:pt x="14966" y="21600"/>
                    </a:cubicBezTo>
                    <a:cubicBezTo>
                      <a:pt x="16663" y="21600"/>
                      <a:pt x="18206" y="20006"/>
                      <a:pt x="18206" y="17882"/>
                    </a:cubicBezTo>
                    <a:cubicBezTo>
                      <a:pt x="18206" y="16643"/>
                      <a:pt x="17589" y="15403"/>
                      <a:pt x="16663" y="14872"/>
                    </a:cubicBezTo>
                    <a:cubicBezTo>
                      <a:pt x="19286" y="14695"/>
                      <a:pt x="21446" y="12216"/>
                      <a:pt x="21446" y="9207"/>
                    </a:cubicBezTo>
                    <a:cubicBezTo>
                      <a:pt x="21600" y="6197"/>
                      <a:pt x="19286" y="3541"/>
                      <a:pt x="16508" y="3541"/>
                    </a:cubicBezTo>
                    <a:close/>
                    <a:moveTo>
                      <a:pt x="14194" y="14518"/>
                    </a:moveTo>
                    <a:cubicBezTo>
                      <a:pt x="14194" y="14518"/>
                      <a:pt x="14194" y="14341"/>
                      <a:pt x="14194" y="14341"/>
                    </a:cubicBezTo>
                    <a:cubicBezTo>
                      <a:pt x="14348" y="14341"/>
                      <a:pt x="14348" y="14518"/>
                      <a:pt x="14503" y="14518"/>
                    </a:cubicBezTo>
                    <a:cubicBezTo>
                      <a:pt x="14348" y="14518"/>
                      <a:pt x="14348" y="14518"/>
                      <a:pt x="14194" y="14518"/>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3" name="Freeform: Shape 256"/>
              <p:cNvSpPr/>
              <p:nvPr/>
            </p:nvSpPr>
            <p:spPr>
              <a:xfrm>
                <a:off x="638059" y="843565"/>
                <a:ext cx="22527" cy="24453"/>
              </a:xfrm>
              <a:custGeom>
                <a:avLst/>
                <a:gdLst/>
                <a:ahLst/>
                <a:cxnLst>
                  <a:cxn ang="0">
                    <a:pos x="wd2" y="hd2"/>
                  </a:cxn>
                  <a:cxn ang="5400000">
                    <a:pos x="wd2" y="hd2"/>
                  </a:cxn>
                  <a:cxn ang="10800000">
                    <a:pos x="wd2" y="hd2"/>
                  </a:cxn>
                  <a:cxn ang="16200000">
                    <a:pos x="wd2" y="hd2"/>
                  </a:cxn>
                </a:cxnLst>
                <a:rect l="0" t="0" r="r" b="b"/>
                <a:pathLst>
                  <a:path w="20830" h="21600" extrusionOk="0">
                    <a:moveTo>
                      <a:pt x="10462" y="21600"/>
                    </a:moveTo>
                    <a:cubicBezTo>
                      <a:pt x="16510" y="21600"/>
                      <a:pt x="20830" y="17100"/>
                      <a:pt x="20830" y="10800"/>
                    </a:cubicBezTo>
                    <a:cubicBezTo>
                      <a:pt x="20830" y="4500"/>
                      <a:pt x="16510" y="0"/>
                      <a:pt x="10462" y="0"/>
                    </a:cubicBezTo>
                    <a:cubicBezTo>
                      <a:pt x="4414" y="0"/>
                      <a:pt x="94" y="4500"/>
                      <a:pt x="94" y="10800"/>
                    </a:cubicBezTo>
                    <a:cubicBezTo>
                      <a:pt x="-770" y="16200"/>
                      <a:pt x="4414" y="21600"/>
                      <a:pt x="10462"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4" name="Freeform: Shape 257"/>
              <p:cNvSpPr/>
              <p:nvPr/>
            </p:nvSpPr>
            <p:spPr>
              <a:xfrm>
                <a:off x="473905" y="82295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399"/>
                      <a:pt x="16199" y="0"/>
                      <a:pt x="10800" y="0"/>
                    </a:cubicBezTo>
                    <a:cubicBezTo>
                      <a:pt x="5399" y="0"/>
                      <a:pt x="0" y="5399"/>
                      <a:pt x="0" y="10800"/>
                    </a:cubicBezTo>
                    <a:cubicBezTo>
                      <a:pt x="0" y="16199"/>
                      <a:pt x="5399" y="21600"/>
                      <a:pt x="10800" y="21600"/>
                    </a:cubicBezTo>
                    <a:cubicBezTo>
                      <a:pt x="16199" y="21600"/>
                      <a:pt x="21600" y="18000"/>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5" name="Freeform: Shape 258"/>
              <p:cNvSpPr/>
              <p:nvPr/>
            </p:nvSpPr>
            <p:spPr>
              <a:xfrm>
                <a:off x="751217" y="475779"/>
                <a:ext cx="28120" cy="30565"/>
              </a:xfrm>
              <a:custGeom>
                <a:avLst/>
                <a:gdLst/>
                <a:ahLst/>
                <a:cxnLst>
                  <a:cxn ang="0">
                    <a:pos x="wd2" y="hd2"/>
                  </a:cxn>
                  <a:cxn ang="5400000">
                    <a:pos x="wd2" y="hd2"/>
                  </a:cxn>
                  <a:cxn ang="10800000">
                    <a:pos x="wd2" y="hd2"/>
                  </a:cxn>
                  <a:cxn ang="16200000">
                    <a:pos x="wd2" y="hd2"/>
                  </a:cxn>
                </a:cxnLst>
                <a:rect l="0" t="0" r="r" b="b"/>
                <a:pathLst>
                  <a:path w="20970" h="21600" extrusionOk="0">
                    <a:moveTo>
                      <a:pt x="10451" y="0"/>
                    </a:moveTo>
                    <a:cubicBezTo>
                      <a:pt x="4877" y="0"/>
                      <a:pt x="0" y="5040"/>
                      <a:pt x="0" y="10800"/>
                    </a:cubicBezTo>
                    <a:cubicBezTo>
                      <a:pt x="0" y="16560"/>
                      <a:pt x="4877" y="21600"/>
                      <a:pt x="10451" y="21600"/>
                    </a:cubicBezTo>
                    <a:cubicBezTo>
                      <a:pt x="16026" y="21600"/>
                      <a:pt x="20904" y="16560"/>
                      <a:pt x="20904" y="10800"/>
                    </a:cubicBezTo>
                    <a:cubicBezTo>
                      <a:pt x="21600" y="5040"/>
                      <a:pt x="16723" y="0"/>
                      <a:pt x="10451"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6" name="Freeform: Shape 259"/>
              <p:cNvSpPr/>
              <p:nvPr/>
            </p:nvSpPr>
            <p:spPr>
              <a:xfrm>
                <a:off x="336365" y="1047325"/>
                <a:ext cx="162578" cy="193573"/>
              </a:xfrm>
              <a:custGeom>
                <a:avLst/>
                <a:gdLst/>
                <a:ahLst/>
                <a:cxnLst>
                  <a:cxn ang="0">
                    <a:pos x="wd2" y="hd2"/>
                  </a:cxn>
                  <a:cxn ang="5400000">
                    <a:pos x="wd2" y="hd2"/>
                  </a:cxn>
                  <a:cxn ang="10800000">
                    <a:pos x="wd2" y="hd2"/>
                  </a:cxn>
                  <a:cxn ang="16200000">
                    <a:pos x="wd2" y="hd2"/>
                  </a:cxn>
                </a:cxnLst>
                <a:rect l="0" t="0" r="r" b="b"/>
                <a:pathLst>
                  <a:path w="21600" h="21600" extrusionOk="0">
                    <a:moveTo>
                      <a:pt x="6952" y="19781"/>
                    </a:moveTo>
                    <a:cubicBezTo>
                      <a:pt x="6952" y="20804"/>
                      <a:pt x="7821" y="21600"/>
                      <a:pt x="8938" y="21600"/>
                    </a:cubicBezTo>
                    <a:cubicBezTo>
                      <a:pt x="10055" y="21600"/>
                      <a:pt x="10924" y="20804"/>
                      <a:pt x="10924" y="19781"/>
                    </a:cubicBezTo>
                    <a:cubicBezTo>
                      <a:pt x="10924" y="19326"/>
                      <a:pt x="10800" y="18985"/>
                      <a:pt x="10552" y="18758"/>
                    </a:cubicBezTo>
                    <a:cubicBezTo>
                      <a:pt x="12290" y="18189"/>
                      <a:pt x="13531" y="16712"/>
                      <a:pt x="13531" y="14893"/>
                    </a:cubicBezTo>
                    <a:cubicBezTo>
                      <a:pt x="13531" y="13983"/>
                      <a:pt x="13159" y="13074"/>
                      <a:pt x="12538" y="12392"/>
                    </a:cubicBezTo>
                    <a:cubicBezTo>
                      <a:pt x="12662" y="12051"/>
                      <a:pt x="12662" y="11709"/>
                      <a:pt x="12662" y="11368"/>
                    </a:cubicBezTo>
                    <a:cubicBezTo>
                      <a:pt x="12662" y="11027"/>
                      <a:pt x="12662" y="10800"/>
                      <a:pt x="12538" y="10459"/>
                    </a:cubicBezTo>
                    <a:cubicBezTo>
                      <a:pt x="12662" y="10459"/>
                      <a:pt x="12910" y="10459"/>
                      <a:pt x="13034" y="10459"/>
                    </a:cubicBezTo>
                    <a:cubicBezTo>
                      <a:pt x="15021" y="10459"/>
                      <a:pt x="16634" y="9208"/>
                      <a:pt x="17007" y="7503"/>
                    </a:cubicBezTo>
                    <a:cubicBezTo>
                      <a:pt x="17379" y="7617"/>
                      <a:pt x="17752" y="7731"/>
                      <a:pt x="18124" y="7731"/>
                    </a:cubicBezTo>
                    <a:cubicBezTo>
                      <a:pt x="20110" y="7731"/>
                      <a:pt x="21600" y="6253"/>
                      <a:pt x="21600" y="4547"/>
                    </a:cubicBezTo>
                    <a:cubicBezTo>
                      <a:pt x="21600" y="2842"/>
                      <a:pt x="19986" y="1364"/>
                      <a:pt x="18124" y="1364"/>
                    </a:cubicBezTo>
                    <a:cubicBezTo>
                      <a:pt x="17876" y="1364"/>
                      <a:pt x="17503" y="1364"/>
                      <a:pt x="17255" y="1478"/>
                    </a:cubicBezTo>
                    <a:cubicBezTo>
                      <a:pt x="17131" y="568"/>
                      <a:pt x="16262" y="0"/>
                      <a:pt x="15269" y="0"/>
                    </a:cubicBezTo>
                    <a:cubicBezTo>
                      <a:pt x="14152" y="0"/>
                      <a:pt x="13159" y="796"/>
                      <a:pt x="13159" y="1933"/>
                    </a:cubicBezTo>
                    <a:cubicBezTo>
                      <a:pt x="13159" y="2387"/>
                      <a:pt x="13407" y="2842"/>
                      <a:pt x="13655" y="3183"/>
                    </a:cubicBezTo>
                    <a:cubicBezTo>
                      <a:pt x="13407" y="3183"/>
                      <a:pt x="13159" y="3069"/>
                      <a:pt x="12910" y="3069"/>
                    </a:cubicBezTo>
                    <a:cubicBezTo>
                      <a:pt x="12166" y="3069"/>
                      <a:pt x="11545" y="3297"/>
                      <a:pt x="10924" y="3524"/>
                    </a:cubicBezTo>
                    <a:cubicBezTo>
                      <a:pt x="10179" y="2387"/>
                      <a:pt x="8938" y="1478"/>
                      <a:pt x="7324" y="1478"/>
                    </a:cubicBezTo>
                    <a:cubicBezTo>
                      <a:pt x="5090" y="1478"/>
                      <a:pt x="3228" y="3183"/>
                      <a:pt x="3228" y="5229"/>
                    </a:cubicBezTo>
                    <a:cubicBezTo>
                      <a:pt x="3228" y="6139"/>
                      <a:pt x="3600" y="6935"/>
                      <a:pt x="4221" y="7617"/>
                    </a:cubicBezTo>
                    <a:cubicBezTo>
                      <a:pt x="2979" y="8526"/>
                      <a:pt x="2234" y="9777"/>
                      <a:pt x="2234" y="11255"/>
                    </a:cubicBezTo>
                    <a:cubicBezTo>
                      <a:pt x="2234" y="11482"/>
                      <a:pt x="2234" y="11596"/>
                      <a:pt x="2234" y="11709"/>
                    </a:cubicBezTo>
                    <a:cubicBezTo>
                      <a:pt x="1986" y="11596"/>
                      <a:pt x="1738" y="11482"/>
                      <a:pt x="1490" y="11482"/>
                    </a:cubicBezTo>
                    <a:cubicBezTo>
                      <a:pt x="745" y="11482"/>
                      <a:pt x="0" y="12051"/>
                      <a:pt x="0" y="12846"/>
                    </a:cubicBezTo>
                    <a:cubicBezTo>
                      <a:pt x="0" y="13528"/>
                      <a:pt x="621" y="14210"/>
                      <a:pt x="1490" y="14210"/>
                    </a:cubicBezTo>
                    <a:cubicBezTo>
                      <a:pt x="1862" y="14210"/>
                      <a:pt x="2234" y="14097"/>
                      <a:pt x="2483" y="13869"/>
                    </a:cubicBezTo>
                    <a:cubicBezTo>
                      <a:pt x="2731" y="14779"/>
                      <a:pt x="3476" y="15575"/>
                      <a:pt x="4469" y="15916"/>
                    </a:cubicBezTo>
                    <a:cubicBezTo>
                      <a:pt x="4841" y="17280"/>
                      <a:pt x="5834" y="18303"/>
                      <a:pt x="7200" y="18758"/>
                    </a:cubicBezTo>
                    <a:cubicBezTo>
                      <a:pt x="7076" y="18985"/>
                      <a:pt x="6952" y="19326"/>
                      <a:pt x="6952" y="19781"/>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7" name="Freeform: Shape 260"/>
              <p:cNvSpPr/>
              <p:nvPr/>
            </p:nvSpPr>
            <p:spPr>
              <a:xfrm>
                <a:off x="525104" y="1868478"/>
                <a:ext cx="53258" cy="46866"/>
              </a:xfrm>
              <a:custGeom>
                <a:avLst/>
                <a:gdLst/>
                <a:ahLst/>
                <a:cxnLst>
                  <a:cxn ang="0">
                    <a:pos x="wd2" y="hd2"/>
                  </a:cxn>
                  <a:cxn ang="5400000">
                    <a:pos x="wd2" y="hd2"/>
                  </a:cxn>
                  <a:cxn ang="10800000">
                    <a:pos x="wd2" y="hd2"/>
                  </a:cxn>
                  <a:cxn ang="16200000">
                    <a:pos x="wd2" y="hd2"/>
                  </a:cxn>
                </a:cxnLst>
                <a:rect l="0" t="0" r="r" b="b"/>
                <a:pathLst>
                  <a:path w="21600" h="21600" extrusionOk="0">
                    <a:moveTo>
                      <a:pt x="12884" y="21600"/>
                    </a:moveTo>
                    <a:cubicBezTo>
                      <a:pt x="17810" y="21600"/>
                      <a:pt x="21600" y="16904"/>
                      <a:pt x="21600" y="10800"/>
                    </a:cubicBezTo>
                    <a:cubicBezTo>
                      <a:pt x="21600" y="4696"/>
                      <a:pt x="17810" y="0"/>
                      <a:pt x="12884" y="0"/>
                    </a:cubicBezTo>
                    <a:cubicBezTo>
                      <a:pt x="9853" y="0"/>
                      <a:pt x="6821" y="2348"/>
                      <a:pt x="5305" y="5165"/>
                    </a:cubicBezTo>
                    <a:cubicBezTo>
                      <a:pt x="5305" y="5165"/>
                      <a:pt x="5305" y="5165"/>
                      <a:pt x="4926" y="5165"/>
                    </a:cubicBezTo>
                    <a:cubicBezTo>
                      <a:pt x="2274" y="5165"/>
                      <a:pt x="0" y="7982"/>
                      <a:pt x="0" y="11270"/>
                    </a:cubicBezTo>
                    <a:cubicBezTo>
                      <a:pt x="0" y="14556"/>
                      <a:pt x="2274" y="17374"/>
                      <a:pt x="4926" y="17374"/>
                    </a:cubicBezTo>
                    <a:cubicBezTo>
                      <a:pt x="5305" y="17374"/>
                      <a:pt x="5684" y="17374"/>
                      <a:pt x="6063" y="16904"/>
                    </a:cubicBezTo>
                    <a:cubicBezTo>
                      <a:pt x="7958" y="20191"/>
                      <a:pt x="10231" y="21600"/>
                      <a:pt x="12884"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8" name="Freeform: Shape 261"/>
              <p:cNvSpPr/>
              <p:nvPr/>
            </p:nvSpPr>
            <p:spPr>
              <a:xfrm>
                <a:off x="464372" y="711122"/>
                <a:ext cx="54193" cy="75392"/>
              </a:xfrm>
              <a:custGeom>
                <a:avLst/>
                <a:gdLst/>
                <a:ahLst/>
                <a:cxnLst>
                  <a:cxn ang="0">
                    <a:pos x="wd2" y="hd2"/>
                  </a:cxn>
                  <a:cxn ang="5400000">
                    <a:pos x="wd2" y="hd2"/>
                  </a:cxn>
                  <a:cxn ang="10800000">
                    <a:pos x="wd2" y="hd2"/>
                  </a:cxn>
                  <a:cxn ang="16200000">
                    <a:pos x="wd2" y="hd2"/>
                  </a:cxn>
                </a:cxnLst>
                <a:rect l="0" t="0" r="r" b="b"/>
                <a:pathLst>
                  <a:path w="21600" h="21600" extrusionOk="0">
                    <a:moveTo>
                      <a:pt x="4469" y="15178"/>
                    </a:moveTo>
                    <a:cubicBezTo>
                      <a:pt x="2607" y="15470"/>
                      <a:pt x="1490" y="16930"/>
                      <a:pt x="1490" y="18389"/>
                    </a:cubicBezTo>
                    <a:cubicBezTo>
                      <a:pt x="1490" y="20140"/>
                      <a:pt x="3352" y="21600"/>
                      <a:pt x="5586" y="21600"/>
                    </a:cubicBezTo>
                    <a:cubicBezTo>
                      <a:pt x="7820" y="21600"/>
                      <a:pt x="9683" y="20140"/>
                      <a:pt x="9683" y="18389"/>
                    </a:cubicBezTo>
                    <a:cubicBezTo>
                      <a:pt x="9683" y="17805"/>
                      <a:pt x="9310" y="17221"/>
                      <a:pt x="9310" y="16930"/>
                    </a:cubicBezTo>
                    <a:cubicBezTo>
                      <a:pt x="9683" y="16930"/>
                      <a:pt x="10428" y="16930"/>
                      <a:pt x="10800" y="16930"/>
                    </a:cubicBezTo>
                    <a:cubicBezTo>
                      <a:pt x="16758" y="16930"/>
                      <a:pt x="21600" y="13135"/>
                      <a:pt x="21600" y="8465"/>
                    </a:cubicBezTo>
                    <a:cubicBezTo>
                      <a:pt x="21600" y="3794"/>
                      <a:pt x="16758" y="0"/>
                      <a:pt x="10800" y="0"/>
                    </a:cubicBezTo>
                    <a:cubicBezTo>
                      <a:pt x="4841" y="0"/>
                      <a:pt x="0" y="3794"/>
                      <a:pt x="0" y="8465"/>
                    </a:cubicBezTo>
                    <a:cubicBezTo>
                      <a:pt x="0" y="11384"/>
                      <a:pt x="1862" y="13719"/>
                      <a:pt x="4469" y="15178"/>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69" name="Freeform: Shape 262"/>
              <p:cNvSpPr/>
              <p:nvPr/>
            </p:nvSpPr>
            <p:spPr>
              <a:xfrm>
                <a:off x="285911" y="1289800"/>
                <a:ext cx="20556" cy="22414"/>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909" y="0"/>
                      <a:pt x="0" y="4909"/>
                      <a:pt x="0" y="10799"/>
                    </a:cubicBezTo>
                    <a:cubicBezTo>
                      <a:pt x="0" y="16690"/>
                      <a:pt x="4909" y="21600"/>
                      <a:pt x="10799" y="21600"/>
                    </a:cubicBezTo>
                    <a:cubicBezTo>
                      <a:pt x="16690" y="21600"/>
                      <a:pt x="21600" y="16690"/>
                      <a:pt x="21600" y="10799"/>
                    </a:cubicBezTo>
                    <a:cubicBezTo>
                      <a:pt x="20618" y="4909"/>
                      <a:pt x="16690" y="0"/>
                      <a:pt x="10799" y="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0" name="Freeform: Shape 263"/>
              <p:cNvSpPr/>
              <p:nvPr/>
            </p:nvSpPr>
            <p:spPr>
              <a:xfrm>
                <a:off x="663388" y="899251"/>
                <a:ext cx="39243" cy="32952"/>
              </a:xfrm>
              <a:custGeom>
                <a:avLst/>
                <a:gdLst/>
                <a:ahLst/>
                <a:cxnLst>
                  <a:cxn ang="0">
                    <a:pos x="wd2" y="hd2"/>
                  </a:cxn>
                  <a:cxn ang="5400000">
                    <a:pos x="wd2" y="hd2"/>
                  </a:cxn>
                  <a:cxn ang="10800000">
                    <a:pos x="wd2" y="hd2"/>
                  </a:cxn>
                  <a:cxn ang="16200000">
                    <a:pos x="wd2" y="hd2"/>
                  </a:cxn>
                </a:cxnLst>
                <a:rect l="0" t="0" r="r" b="b"/>
                <a:pathLst>
                  <a:path w="21600" h="20547" extrusionOk="0">
                    <a:moveTo>
                      <a:pt x="0" y="9747"/>
                    </a:moveTo>
                    <a:cubicBezTo>
                      <a:pt x="0" y="15465"/>
                      <a:pt x="3600" y="20547"/>
                      <a:pt x="8743" y="20547"/>
                    </a:cubicBezTo>
                    <a:cubicBezTo>
                      <a:pt x="12343" y="20547"/>
                      <a:pt x="15429" y="18006"/>
                      <a:pt x="16457" y="14194"/>
                    </a:cubicBezTo>
                    <a:cubicBezTo>
                      <a:pt x="19543" y="13558"/>
                      <a:pt x="21600" y="11017"/>
                      <a:pt x="21600" y="7205"/>
                    </a:cubicBezTo>
                    <a:cubicBezTo>
                      <a:pt x="21600" y="3394"/>
                      <a:pt x="19028" y="218"/>
                      <a:pt x="15943" y="218"/>
                    </a:cubicBezTo>
                    <a:cubicBezTo>
                      <a:pt x="14914" y="218"/>
                      <a:pt x="13885" y="853"/>
                      <a:pt x="12857" y="1488"/>
                    </a:cubicBezTo>
                    <a:cubicBezTo>
                      <a:pt x="11828" y="853"/>
                      <a:pt x="10286" y="218"/>
                      <a:pt x="8743" y="218"/>
                    </a:cubicBezTo>
                    <a:cubicBezTo>
                      <a:pt x="4114" y="-1053"/>
                      <a:pt x="0" y="3394"/>
                      <a:pt x="0" y="9747"/>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1" name="Freeform: Shape 264"/>
              <p:cNvSpPr/>
              <p:nvPr/>
            </p:nvSpPr>
            <p:spPr>
              <a:xfrm>
                <a:off x="168373" y="110210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399"/>
                      <a:pt x="16199" y="0"/>
                      <a:pt x="10800" y="0"/>
                    </a:cubicBezTo>
                    <a:cubicBezTo>
                      <a:pt x="5399" y="0"/>
                      <a:pt x="0" y="5399"/>
                      <a:pt x="0" y="10800"/>
                    </a:cubicBezTo>
                    <a:cubicBezTo>
                      <a:pt x="0" y="16199"/>
                      <a:pt x="5399" y="21600"/>
                      <a:pt x="10800" y="21600"/>
                    </a:cubicBezTo>
                    <a:cubicBezTo>
                      <a:pt x="16199" y="21600"/>
                      <a:pt x="21600" y="16199"/>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2" name="Freeform: Shape 265"/>
              <p:cNvSpPr/>
              <p:nvPr/>
            </p:nvSpPr>
            <p:spPr>
              <a:xfrm>
                <a:off x="555003" y="587847"/>
                <a:ext cx="41113" cy="32603"/>
              </a:xfrm>
              <a:custGeom>
                <a:avLst/>
                <a:gdLst/>
                <a:ahLst/>
                <a:cxnLst>
                  <a:cxn ang="0">
                    <a:pos x="wd2" y="hd2"/>
                  </a:cxn>
                  <a:cxn ang="5400000">
                    <a:pos x="wd2" y="hd2"/>
                  </a:cxn>
                  <a:cxn ang="10800000">
                    <a:pos x="wd2" y="hd2"/>
                  </a:cxn>
                  <a:cxn ang="16200000">
                    <a:pos x="wd2" y="hd2"/>
                  </a:cxn>
                </a:cxnLst>
                <a:rect l="0" t="0" r="r" b="b"/>
                <a:pathLst>
                  <a:path w="21600" h="21600" extrusionOk="0">
                    <a:moveTo>
                      <a:pt x="4418" y="6075"/>
                    </a:moveTo>
                    <a:cubicBezTo>
                      <a:pt x="1964" y="6075"/>
                      <a:pt x="0" y="8775"/>
                      <a:pt x="0" y="12150"/>
                    </a:cubicBezTo>
                    <a:cubicBezTo>
                      <a:pt x="0" y="15525"/>
                      <a:pt x="1964" y="18225"/>
                      <a:pt x="4418" y="18225"/>
                    </a:cubicBezTo>
                    <a:cubicBezTo>
                      <a:pt x="5400" y="18225"/>
                      <a:pt x="6382" y="17550"/>
                      <a:pt x="7363" y="16875"/>
                    </a:cubicBezTo>
                    <a:cubicBezTo>
                      <a:pt x="8836" y="19575"/>
                      <a:pt x="11291" y="21600"/>
                      <a:pt x="13745" y="21600"/>
                    </a:cubicBezTo>
                    <a:cubicBezTo>
                      <a:pt x="18163" y="21600"/>
                      <a:pt x="21600" y="16875"/>
                      <a:pt x="21600" y="10800"/>
                    </a:cubicBezTo>
                    <a:cubicBezTo>
                      <a:pt x="21600" y="4725"/>
                      <a:pt x="18163" y="0"/>
                      <a:pt x="13745" y="0"/>
                    </a:cubicBezTo>
                    <a:cubicBezTo>
                      <a:pt x="10309" y="0"/>
                      <a:pt x="7363" y="3375"/>
                      <a:pt x="5891" y="7425"/>
                    </a:cubicBezTo>
                    <a:cubicBezTo>
                      <a:pt x="5400" y="6075"/>
                      <a:pt x="4909" y="6075"/>
                      <a:pt x="4418" y="6075"/>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3" name="Freeform: Shape 266"/>
              <p:cNvSpPr/>
              <p:nvPr/>
            </p:nvSpPr>
            <p:spPr>
              <a:xfrm>
                <a:off x="469978" y="1173656"/>
                <a:ext cx="46718" cy="5094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848"/>
                      <a:pt x="4752" y="21600"/>
                      <a:pt x="10800" y="21600"/>
                    </a:cubicBezTo>
                    <a:cubicBezTo>
                      <a:pt x="16848" y="21600"/>
                      <a:pt x="21600" y="16848"/>
                      <a:pt x="21600" y="10800"/>
                    </a:cubicBezTo>
                    <a:cubicBezTo>
                      <a:pt x="21600" y="4752"/>
                      <a:pt x="16848" y="0"/>
                      <a:pt x="10800" y="0"/>
                    </a:cubicBezTo>
                    <a:cubicBezTo>
                      <a:pt x="4752" y="0"/>
                      <a:pt x="0" y="4752"/>
                      <a:pt x="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4" name="Freeform: Shape 267"/>
              <p:cNvSpPr/>
              <p:nvPr/>
            </p:nvSpPr>
            <p:spPr>
              <a:xfrm>
                <a:off x="768035" y="319843"/>
                <a:ext cx="46718" cy="51000"/>
              </a:xfrm>
              <a:custGeom>
                <a:avLst/>
                <a:gdLst/>
                <a:ahLst/>
                <a:cxnLst>
                  <a:cxn ang="0">
                    <a:pos x="wd2" y="hd2"/>
                  </a:cxn>
                  <a:cxn ang="5400000">
                    <a:pos x="wd2" y="hd2"/>
                  </a:cxn>
                  <a:cxn ang="10800000">
                    <a:pos x="wd2" y="hd2"/>
                  </a:cxn>
                  <a:cxn ang="16200000">
                    <a:pos x="wd2" y="hd2"/>
                  </a:cxn>
                </a:cxnLst>
                <a:rect l="0" t="0" r="r" b="b"/>
                <a:pathLst>
                  <a:path w="21600" h="21201" extrusionOk="0">
                    <a:moveTo>
                      <a:pt x="0" y="10613"/>
                    </a:moveTo>
                    <a:cubicBezTo>
                      <a:pt x="0" y="16542"/>
                      <a:pt x="4752" y="21201"/>
                      <a:pt x="10800" y="21201"/>
                    </a:cubicBezTo>
                    <a:cubicBezTo>
                      <a:pt x="16848" y="21201"/>
                      <a:pt x="21600" y="16542"/>
                      <a:pt x="21600" y="10613"/>
                    </a:cubicBezTo>
                    <a:cubicBezTo>
                      <a:pt x="21600" y="4683"/>
                      <a:pt x="16848" y="24"/>
                      <a:pt x="10800" y="24"/>
                    </a:cubicBezTo>
                    <a:cubicBezTo>
                      <a:pt x="4752" y="-399"/>
                      <a:pt x="0" y="4683"/>
                      <a:pt x="0" y="10613"/>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5" name="Freeform: Shape 268"/>
              <p:cNvSpPr/>
              <p:nvPr/>
            </p:nvSpPr>
            <p:spPr>
              <a:xfrm>
                <a:off x="130808" y="1010649"/>
                <a:ext cx="29901" cy="32602"/>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6" name="Freeform: Shape 269"/>
              <p:cNvSpPr/>
              <p:nvPr/>
            </p:nvSpPr>
            <p:spPr>
              <a:xfrm>
                <a:off x="617605" y="859866"/>
                <a:ext cx="18688" cy="203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280" y="21600"/>
                      <a:pt x="21600" y="17280"/>
                      <a:pt x="21600" y="10800"/>
                    </a:cubicBezTo>
                    <a:cubicBezTo>
                      <a:pt x="21600" y="4320"/>
                      <a:pt x="17280" y="0"/>
                      <a:pt x="10800" y="0"/>
                    </a:cubicBezTo>
                    <a:cubicBezTo>
                      <a:pt x="4320" y="0"/>
                      <a:pt x="0" y="4320"/>
                      <a:pt x="0" y="10800"/>
                    </a:cubicBezTo>
                    <a:cubicBezTo>
                      <a:pt x="0" y="17280"/>
                      <a:pt x="4320" y="21600"/>
                      <a:pt x="10800" y="216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7" name="Freeform: Shape 270"/>
              <p:cNvSpPr/>
              <p:nvPr/>
            </p:nvSpPr>
            <p:spPr>
              <a:xfrm>
                <a:off x="442881" y="1700376"/>
                <a:ext cx="31769" cy="346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082"/>
                      <a:pt x="16518" y="0"/>
                      <a:pt x="10800" y="0"/>
                    </a:cubicBezTo>
                    <a:cubicBezTo>
                      <a:pt x="5082" y="0"/>
                      <a:pt x="0" y="5082"/>
                      <a:pt x="0" y="10800"/>
                    </a:cubicBezTo>
                    <a:cubicBezTo>
                      <a:pt x="0" y="16518"/>
                      <a:pt x="5082" y="21600"/>
                      <a:pt x="10800" y="21600"/>
                    </a:cubicBezTo>
                    <a:cubicBezTo>
                      <a:pt x="16518" y="21600"/>
                      <a:pt x="21600" y="16518"/>
                      <a:pt x="21600" y="10800"/>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8" name="Freeform: Shape 271"/>
              <p:cNvSpPr/>
              <p:nvPr/>
            </p:nvSpPr>
            <p:spPr>
              <a:xfrm>
                <a:off x="569953" y="1017781"/>
                <a:ext cx="20557" cy="22414"/>
              </a:xfrm>
              <a:prstGeom prst="ellipse">
                <a:avLst/>
              </a:pr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sp>
            <p:nvSpPr>
              <p:cNvPr id="379" name="Freeform: Shape 272"/>
              <p:cNvSpPr/>
              <p:nvPr/>
            </p:nvSpPr>
            <p:spPr>
              <a:xfrm>
                <a:off x="398967" y="0"/>
                <a:ext cx="1212830" cy="1977490"/>
              </a:xfrm>
              <a:custGeom>
                <a:avLst/>
                <a:gdLst/>
                <a:ahLst/>
                <a:cxnLst>
                  <a:cxn ang="0">
                    <a:pos x="wd2" y="hd2"/>
                  </a:cxn>
                  <a:cxn ang="5400000">
                    <a:pos x="wd2" y="hd2"/>
                  </a:cxn>
                  <a:cxn ang="10800000">
                    <a:pos x="wd2" y="hd2"/>
                  </a:cxn>
                  <a:cxn ang="16200000">
                    <a:pos x="wd2" y="hd2"/>
                  </a:cxn>
                </a:cxnLst>
                <a:rect l="0" t="0" r="r" b="b"/>
                <a:pathLst>
                  <a:path w="21403" h="21600" extrusionOk="0">
                    <a:moveTo>
                      <a:pt x="20165" y="11306"/>
                    </a:moveTo>
                    <a:cubicBezTo>
                      <a:pt x="19506" y="10950"/>
                      <a:pt x="18319" y="9682"/>
                      <a:pt x="17841" y="9114"/>
                    </a:cubicBezTo>
                    <a:lnTo>
                      <a:pt x="17643" y="8847"/>
                    </a:lnTo>
                    <a:cubicBezTo>
                      <a:pt x="17626" y="8802"/>
                      <a:pt x="17610" y="8747"/>
                      <a:pt x="17593" y="8691"/>
                    </a:cubicBezTo>
                    <a:cubicBezTo>
                      <a:pt x="17610" y="8691"/>
                      <a:pt x="17610" y="8680"/>
                      <a:pt x="17610" y="8680"/>
                    </a:cubicBezTo>
                    <a:cubicBezTo>
                      <a:pt x="17610" y="8658"/>
                      <a:pt x="17626" y="8636"/>
                      <a:pt x="17626" y="8613"/>
                    </a:cubicBezTo>
                    <a:cubicBezTo>
                      <a:pt x="17626" y="8558"/>
                      <a:pt x="17610" y="8513"/>
                      <a:pt x="17577" y="8469"/>
                    </a:cubicBezTo>
                    <a:cubicBezTo>
                      <a:pt x="17560" y="7990"/>
                      <a:pt x="17758" y="7389"/>
                      <a:pt x="17841" y="7033"/>
                    </a:cubicBezTo>
                    <a:cubicBezTo>
                      <a:pt x="17907" y="6733"/>
                      <a:pt x="17808" y="6143"/>
                      <a:pt x="17626" y="5453"/>
                    </a:cubicBezTo>
                    <a:cubicBezTo>
                      <a:pt x="17626" y="5453"/>
                      <a:pt x="17626" y="5442"/>
                      <a:pt x="17626" y="5442"/>
                    </a:cubicBezTo>
                    <a:cubicBezTo>
                      <a:pt x="17626" y="5397"/>
                      <a:pt x="17610" y="5364"/>
                      <a:pt x="17593" y="5330"/>
                    </a:cubicBezTo>
                    <a:cubicBezTo>
                      <a:pt x="17577" y="5286"/>
                      <a:pt x="17560" y="5230"/>
                      <a:pt x="17544" y="5175"/>
                    </a:cubicBezTo>
                    <a:cubicBezTo>
                      <a:pt x="17560" y="5141"/>
                      <a:pt x="17560" y="5119"/>
                      <a:pt x="17560" y="5086"/>
                    </a:cubicBezTo>
                    <a:cubicBezTo>
                      <a:pt x="17560" y="5008"/>
                      <a:pt x="17511" y="4930"/>
                      <a:pt x="17445" y="4874"/>
                    </a:cubicBezTo>
                    <a:cubicBezTo>
                      <a:pt x="17362" y="4640"/>
                      <a:pt x="17280" y="4396"/>
                      <a:pt x="17198" y="4151"/>
                    </a:cubicBezTo>
                    <a:cubicBezTo>
                      <a:pt x="17181" y="4095"/>
                      <a:pt x="17148" y="4028"/>
                      <a:pt x="17132" y="3973"/>
                    </a:cubicBezTo>
                    <a:cubicBezTo>
                      <a:pt x="17132" y="3939"/>
                      <a:pt x="17115" y="3917"/>
                      <a:pt x="17099" y="3884"/>
                    </a:cubicBezTo>
                    <a:cubicBezTo>
                      <a:pt x="16620" y="2893"/>
                      <a:pt x="15499" y="1803"/>
                      <a:pt x="15334" y="1647"/>
                    </a:cubicBezTo>
                    <a:cubicBezTo>
                      <a:pt x="15318" y="1636"/>
                      <a:pt x="15318" y="1625"/>
                      <a:pt x="15301" y="1602"/>
                    </a:cubicBezTo>
                    <a:cubicBezTo>
                      <a:pt x="15301" y="1602"/>
                      <a:pt x="15301" y="1602"/>
                      <a:pt x="15301" y="1602"/>
                    </a:cubicBezTo>
                    <a:cubicBezTo>
                      <a:pt x="15285" y="1569"/>
                      <a:pt x="15252" y="1547"/>
                      <a:pt x="15219" y="1525"/>
                    </a:cubicBezTo>
                    <a:cubicBezTo>
                      <a:pt x="15186" y="1257"/>
                      <a:pt x="14856" y="1057"/>
                      <a:pt x="14460" y="1057"/>
                    </a:cubicBezTo>
                    <a:cubicBezTo>
                      <a:pt x="14329" y="1057"/>
                      <a:pt x="14213" y="1079"/>
                      <a:pt x="14098" y="1124"/>
                    </a:cubicBezTo>
                    <a:cubicBezTo>
                      <a:pt x="14081" y="1002"/>
                      <a:pt x="13949" y="890"/>
                      <a:pt x="13784" y="857"/>
                    </a:cubicBezTo>
                    <a:cubicBezTo>
                      <a:pt x="13718" y="768"/>
                      <a:pt x="13603" y="690"/>
                      <a:pt x="13455" y="657"/>
                    </a:cubicBezTo>
                    <a:cubicBezTo>
                      <a:pt x="13372" y="501"/>
                      <a:pt x="13141" y="389"/>
                      <a:pt x="12878" y="389"/>
                    </a:cubicBezTo>
                    <a:cubicBezTo>
                      <a:pt x="12647" y="389"/>
                      <a:pt x="12449" y="479"/>
                      <a:pt x="12333" y="601"/>
                    </a:cubicBezTo>
                    <a:cubicBezTo>
                      <a:pt x="12267" y="579"/>
                      <a:pt x="12218" y="568"/>
                      <a:pt x="12136" y="568"/>
                    </a:cubicBezTo>
                    <a:cubicBezTo>
                      <a:pt x="12119" y="568"/>
                      <a:pt x="12086" y="568"/>
                      <a:pt x="12070" y="568"/>
                    </a:cubicBezTo>
                    <a:cubicBezTo>
                      <a:pt x="12053" y="534"/>
                      <a:pt x="12004" y="501"/>
                      <a:pt x="11971" y="479"/>
                    </a:cubicBezTo>
                    <a:cubicBezTo>
                      <a:pt x="12020" y="445"/>
                      <a:pt x="12053" y="401"/>
                      <a:pt x="12053" y="356"/>
                    </a:cubicBezTo>
                    <a:cubicBezTo>
                      <a:pt x="12053" y="256"/>
                      <a:pt x="11938" y="178"/>
                      <a:pt x="11789" y="178"/>
                    </a:cubicBezTo>
                    <a:cubicBezTo>
                      <a:pt x="11740" y="178"/>
                      <a:pt x="11674" y="189"/>
                      <a:pt x="11641" y="211"/>
                    </a:cubicBezTo>
                    <a:cubicBezTo>
                      <a:pt x="11591" y="156"/>
                      <a:pt x="11525" y="111"/>
                      <a:pt x="11427" y="111"/>
                    </a:cubicBezTo>
                    <a:cubicBezTo>
                      <a:pt x="11427" y="111"/>
                      <a:pt x="11427" y="111"/>
                      <a:pt x="11427" y="111"/>
                    </a:cubicBezTo>
                    <a:cubicBezTo>
                      <a:pt x="11394" y="45"/>
                      <a:pt x="11295" y="0"/>
                      <a:pt x="11179" y="0"/>
                    </a:cubicBezTo>
                    <a:cubicBezTo>
                      <a:pt x="11031" y="0"/>
                      <a:pt x="10915" y="78"/>
                      <a:pt x="10915" y="178"/>
                    </a:cubicBezTo>
                    <a:cubicBezTo>
                      <a:pt x="10915" y="278"/>
                      <a:pt x="11031" y="356"/>
                      <a:pt x="11179" y="356"/>
                    </a:cubicBezTo>
                    <a:cubicBezTo>
                      <a:pt x="11212" y="356"/>
                      <a:pt x="11245" y="356"/>
                      <a:pt x="11278" y="345"/>
                    </a:cubicBezTo>
                    <a:cubicBezTo>
                      <a:pt x="11311" y="367"/>
                      <a:pt x="11361" y="389"/>
                      <a:pt x="11427" y="389"/>
                    </a:cubicBezTo>
                    <a:cubicBezTo>
                      <a:pt x="11460" y="389"/>
                      <a:pt x="11476" y="389"/>
                      <a:pt x="11509" y="378"/>
                    </a:cubicBezTo>
                    <a:cubicBezTo>
                      <a:pt x="11509" y="401"/>
                      <a:pt x="11525" y="423"/>
                      <a:pt x="11542" y="445"/>
                    </a:cubicBezTo>
                    <a:cubicBezTo>
                      <a:pt x="11493" y="456"/>
                      <a:pt x="11460" y="479"/>
                      <a:pt x="11427" y="501"/>
                    </a:cubicBezTo>
                    <a:cubicBezTo>
                      <a:pt x="11295" y="512"/>
                      <a:pt x="11179" y="590"/>
                      <a:pt x="11179" y="679"/>
                    </a:cubicBezTo>
                    <a:cubicBezTo>
                      <a:pt x="11179" y="768"/>
                      <a:pt x="11262" y="835"/>
                      <a:pt x="11377" y="857"/>
                    </a:cubicBezTo>
                    <a:cubicBezTo>
                      <a:pt x="11394" y="868"/>
                      <a:pt x="11410" y="879"/>
                      <a:pt x="11410" y="890"/>
                    </a:cubicBezTo>
                    <a:cubicBezTo>
                      <a:pt x="11361" y="924"/>
                      <a:pt x="11328" y="968"/>
                      <a:pt x="11328" y="1024"/>
                    </a:cubicBezTo>
                    <a:cubicBezTo>
                      <a:pt x="11328" y="1046"/>
                      <a:pt x="11328" y="1079"/>
                      <a:pt x="11344" y="1102"/>
                    </a:cubicBezTo>
                    <a:cubicBezTo>
                      <a:pt x="11344" y="1102"/>
                      <a:pt x="11328" y="1102"/>
                      <a:pt x="11328" y="1102"/>
                    </a:cubicBezTo>
                    <a:cubicBezTo>
                      <a:pt x="11130" y="1102"/>
                      <a:pt x="10965" y="1213"/>
                      <a:pt x="10965" y="1347"/>
                    </a:cubicBezTo>
                    <a:cubicBezTo>
                      <a:pt x="10965" y="1436"/>
                      <a:pt x="11031" y="1513"/>
                      <a:pt x="11146" y="1558"/>
                    </a:cubicBezTo>
                    <a:cubicBezTo>
                      <a:pt x="11130" y="1580"/>
                      <a:pt x="11113" y="1602"/>
                      <a:pt x="11113" y="1625"/>
                    </a:cubicBezTo>
                    <a:cubicBezTo>
                      <a:pt x="11113" y="1692"/>
                      <a:pt x="11196" y="1747"/>
                      <a:pt x="11295" y="1747"/>
                    </a:cubicBezTo>
                    <a:cubicBezTo>
                      <a:pt x="11394" y="1747"/>
                      <a:pt x="11476" y="1692"/>
                      <a:pt x="11476" y="1625"/>
                    </a:cubicBezTo>
                    <a:cubicBezTo>
                      <a:pt x="11476" y="1614"/>
                      <a:pt x="11476" y="1591"/>
                      <a:pt x="11460" y="1580"/>
                    </a:cubicBezTo>
                    <a:cubicBezTo>
                      <a:pt x="11476" y="1569"/>
                      <a:pt x="11509" y="1569"/>
                      <a:pt x="11525" y="1558"/>
                    </a:cubicBezTo>
                    <a:cubicBezTo>
                      <a:pt x="11525" y="1569"/>
                      <a:pt x="11509" y="1591"/>
                      <a:pt x="11509" y="1614"/>
                    </a:cubicBezTo>
                    <a:cubicBezTo>
                      <a:pt x="11509" y="1703"/>
                      <a:pt x="11608" y="1769"/>
                      <a:pt x="11740" y="1769"/>
                    </a:cubicBezTo>
                    <a:cubicBezTo>
                      <a:pt x="11872" y="1769"/>
                      <a:pt x="11971" y="1703"/>
                      <a:pt x="11971" y="1614"/>
                    </a:cubicBezTo>
                    <a:cubicBezTo>
                      <a:pt x="11971" y="1525"/>
                      <a:pt x="11872" y="1458"/>
                      <a:pt x="11740" y="1458"/>
                    </a:cubicBezTo>
                    <a:cubicBezTo>
                      <a:pt x="11707" y="1458"/>
                      <a:pt x="11674" y="1469"/>
                      <a:pt x="11641" y="1469"/>
                    </a:cubicBezTo>
                    <a:cubicBezTo>
                      <a:pt x="11657" y="1436"/>
                      <a:pt x="11674" y="1413"/>
                      <a:pt x="11674" y="1380"/>
                    </a:cubicBezTo>
                    <a:cubicBezTo>
                      <a:pt x="11674" y="1380"/>
                      <a:pt x="11690" y="1380"/>
                      <a:pt x="11690" y="1380"/>
                    </a:cubicBezTo>
                    <a:cubicBezTo>
                      <a:pt x="11839" y="1380"/>
                      <a:pt x="11971" y="1302"/>
                      <a:pt x="11987" y="1202"/>
                    </a:cubicBezTo>
                    <a:cubicBezTo>
                      <a:pt x="12020" y="1213"/>
                      <a:pt x="12070" y="1224"/>
                      <a:pt x="12103" y="1224"/>
                    </a:cubicBezTo>
                    <a:cubicBezTo>
                      <a:pt x="12103" y="1235"/>
                      <a:pt x="12103" y="1235"/>
                      <a:pt x="12103" y="1246"/>
                    </a:cubicBezTo>
                    <a:cubicBezTo>
                      <a:pt x="12103" y="1291"/>
                      <a:pt x="12152" y="1324"/>
                      <a:pt x="12202" y="1347"/>
                    </a:cubicBezTo>
                    <a:cubicBezTo>
                      <a:pt x="12218" y="1502"/>
                      <a:pt x="12416" y="1625"/>
                      <a:pt x="12663" y="1625"/>
                    </a:cubicBezTo>
                    <a:cubicBezTo>
                      <a:pt x="12845" y="1625"/>
                      <a:pt x="13009" y="1547"/>
                      <a:pt x="13092" y="1447"/>
                    </a:cubicBezTo>
                    <a:cubicBezTo>
                      <a:pt x="13125" y="1458"/>
                      <a:pt x="13158" y="1458"/>
                      <a:pt x="13207" y="1469"/>
                    </a:cubicBezTo>
                    <a:cubicBezTo>
                      <a:pt x="13240" y="1502"/>
                      <a:pt x="13290" y="1536"/>
                      <a:pt x="13356" y="1558"/>
                    </a:cubicBezTo>
                    <a:cubicBezTo>
                      <a:pt x="13323" y="1569"/>
                      <a:pt x="13290" y="1591"/>
                      <a:pt x="13273" y="1614"/>
                    </a:cubicBezTo>
                    <a:cubicBezTo>
                      <a:pt x="13257" y="1569"/>
                      <a:pt x="13207" y="1536"/>
                      <a:pt x="13125" y="1536"/>
                    </a:cubicBezTo>
                    <a:cubicBezTo>
                      <a:pt x="13042" y="1536"/>
                      <a:pt x="12976" y="1580"/>
                      <a:pt x="12976" y="1636"/>
                    </a:cubicBezTo>
                    <a:cubicBezTo>
                      <a:pt x="12976" y="1680"/>
                      <a:pt x="13009" y="1714"/>
                      <a:pt x="13059" y="1725"/>
                    </a:cubicBezTo>
                    <a:cubicBezTo>
                      <a:pt x="13026" y="1747"/>
                      <a:pt x="12993" y="1769"/>
                      <a:pt x="12993" y="1803"/>
                    </a:cubicBezTo>
                    <a:cubicBezTo>
                      <a:pt x="12993" y="1825"/>
                      <a:pt x="13009" y="1847"/>
                      <a:pt x="13026" y="1870"/>
                    </a:cubicBezTo>
                    <a:cubicBezTo>
                      <a:pt x="13026" y="1881"/>
                      <a:pt x="13026" y="1881"/>
                      <a:pt x="13026" y="1892"/>
                    </a:cubicBezTo>
                    <a:cubicBezTo>
                      <a:pt x="12960" y="1803"/>
                      <a:pt x="12828" y="1736"/>
                      <a:pt x="12663" y="1736"/>
                    </a:cubicBezTo>
                    <a:cubicBezTo>
                      <a:pt x="12647" y="1736"/>
                      <a:pt x="12630" y="1736"/>
                      <a:pt x="12614" y="1736"/>
                    </a:cubicBezTo>
                    <a:cubicBezTo>
                      <a:pt x="12581" y="1714"/>
                      <a:pt x="12548" y="1703"/>
                      <a:pt x="12498" y="1703"/>
                    </a:cubicBezTo>
                    <a:cubicBezTo>
                      <a:pt x="12416" y="1703"/>
                      <a:pt x="12333" y="1747"/>
                      <a:pt x="12333" y="1814"/>
                    </a:cubicBezTo>
                    <a:cubicBezTo>
                      <a:pt x="12333" y="1825"/>
                      <a:pt x="12333" y="1836"/>
                      <a:pt x="12350" y="1847"/>
                    </a:cubicBezTo>
                    <a:cubicBezTo>
                      <a:pt x="12317" y="1881"/>
                      <a:pt x="12284" y="1914"/>
                      <a:pt x="12284" y="1947"/>
                    </a:cubicBezTo>
                    <a:cubicBezTo>
                      <a:pt x="12251" y="1947"/>
                      <a:pt x="12235" y="1936"/>
                      <a:pt x="12202" y="1936"/>
                    </a:cubicBezTo>
                    <a:cubicBezTo>
                      <a:pt x="12070" y="1936"/>
                      <a:pt x="11954" y="1959"/>
                      <a:pt x="11855" y="2003"/>
                    </a:cubicBezTo>
                    <a:cubicBezTo>
                      <a:pt x="11789" y="1981"/>
                      <a:pt x="11723" y="1970"/>
                      <a:pt x="11657" y="1970"/>
                    </a:cubicBezTo>
                    <a:cubicBezTo>
                      <a:pt x="11624" y="1970"/>
                      <a:pt x="11575" y="1970"/>
                      <a:pt x="11542" y="1981"/>
                    </a:cubicBezTo>
                    <a:cubicBezTo>
                      <a:pt x="11558" y="1970"/>
                      <a:pt x="11575" y="1947"/>
                      <a:pt x="11575" y="1936"/>
                    </a:cubicBezTo>
                    <a:cubicBezTo>
                      <a:pt x="11575" y="1892"/>
                      <a:pt x="11509" y="1847"/>
                      <a:pt x="11443" y="1847"/>
                    </a:cubicBezTo>
                    <a:cubicBezTo>
                      <a:pt x="11377" y="1847"/>
                      <a:pt x="11311" y="1892"/>
                      <a:pt x="11311" y="1936"/>
                    </a:cubicBezTo>
                    <a:cubicBezTo>
                      <a:pt x="11311" y="1981"/>
                      <a:pt x="11361" y="2014"/>
                      <a:pt x="11427" y="2025"/>
                    </a:cubicBezTo>
                    <a:cubicBezTo>
                      <a:pt x="11328" y="2070"/>
                      <a:pt x="11262" y="2159"/>
                      <a:pt x="11262" y="2248"/>
                    </a:cubicBezTo>
                    <a:cubicBezTo>
                      <a:pt x="11262" y="2281"/>
                      <a:pt x="11278" y="2315"/>
                      <a:pt x="11295" y="2337"/>
                    </a:cubicBezTo>
                    <a:cubicBezTo>
                      <a:pt x="11262" y="2337"/>
                      <a:pt x="11229" y="2337"/>
                      <a:pt x="11212" y="2348"/>
                    </a:cubicBezTo>
                    <a:cubicBezTo>
                      <a:pt x="11179" y="2326"/>
                      <a:pt x="11146" y="2315"/>
                      <a:pt x="11097" y="2315"/>
                    </a:cubicBezTo>
                    <a:cubicBezTo>
                      <a:pt x="11014" y="2315"/>
                      <a:pt x="10948" y="2359"/>
                      <a:pt x="10948" y="2415"/>
                    </a:cubicBezTo>
                    <a:cubicBezTo>
                      <a:pt x="10948" y="2437"/>
                      <a:pt x="10965" y="2448"/>
                      <a:pt x="10965" y="2459"/>
                    </a:cubicBezTo>
                    <a:cubicBezTo>
                      <a:pt x="10915" y="2482"/>
                      <a:pt x="10882" y="2515"/>
                      <a:pt x="10866" y="2560"/>
                    </a:cubicBezTo>
                    <a:cubicBezTo>
                      <a:pt x="10833" y="2537"/>
                      <a:pt x="10784" y="2526"/>
                      <a:pt x="10734" y="2526"/>
                    </a:cubicBezTo>
                    <a:cubicBezTo>
                      <a:pt x="10718" y="2437"/>
                      <a:pt x="10635" y="2359"/>
                      <a:pt x="10503" y="2315"/>
                    </a:cubicBezTo>
                    <a:cubicBezTo>
                      <a:pt x="10569" y="2315"/>
                      <a:pt x="10619" y="2304"/>
                      <a:pt x="10668" y="2292"/>
                    </a:cubicBezTo>
                    <a:cubicBezTo>
                      <a:pt x="10701" y="2326"/>
                      <a:pt x="10767" y="2359"/>
                      <a:pt x="10833" y="2359"/>
                    </a:cubicBezTo>
                    <a:cubicBezTo>
                      <a:pt x="10948" y="2359"/>
                      <a:pt x="11031" y="2304"/>
                      <a:pt x="11031" y="2226"/>
                    </a:cubicBezTo>
                    <a:cubicBezTo>
                      <a:pt x="11031" y="2192"/>
                      <a:pt x="11014" y="2159"/>
                      <a:pt x="10965" y="2125"/>
                    </a:cubicBezTo>
                    <a:cubicBezTo>
                      <a:pt x="11031" y="2059"/>
                      <a:pt x="11064" y="1981"/>
                      <a:pt x="11064" y="1903"/>
                    </a:cubicBezTo>
                    <a:cubicBezTo>
                      <a:pt x="11064" y="1714"/>
                      <a:pt x="10866" y="1547"/>
                      <a:pt x="10602" y="1502"/>
                    </a:cubicBezTo>
                    <a:cubicBezTo>
                      <a:pt x="10569" y="1480"/>
                      <a:pt x="10536" y="1469"/>
                      <a:pt x="10487" y="1469"/>
                    </a:cubicBezTo>
                    <a:cubicBezTo>
                      <a:pt x="10454" y="1469"/>
                      <a:pt x="10421" y="1480"/>
                      <a:pt x="10388" y="1491"/>
                    </a:cubicBezTo>
                    <a:cubicBezTo>
                      <a:pt x="10355" y="1491"/>
                      <a:pt x="10305" y="1502"/>
                      <a:pt x="10272" y="1502"/>
                    </a:cubicBezTo>
                    <a:cubicBezTo>
                      <a:pt x="10289" y="1480"/>
                      <a:pt x="10289" y="1458"/>
                      <a:pt x="10289" y="1424"/>
                    </a:cubicBezTo>
                    <a:cubicBezTo>
                      <a:pt x="10322" y="1436"/>
                      <a:pt x="10355" y="1447"/>
                      <a:pt x="10388" y="1447"/>
                    </a:cubicBezTo>
                    <a:cubicBezTo>
                      <a:pt x="10470" y="1447"/>
                      <a:pt x="10553" y="1402"/>
                      <a:pt x="10553" y="1335"/>
                    </a:cubicBezTo>
                    <a:cubicBezTo>
                      <a:pt x="10553" y="1269"/>
                      <a:pt x="10487" y="1224"/>
                      <a:pt x="10388" y="1224"/>
                    </a:cubicBezTo>
                    <a:cubicBezTo>
                      <a:pt x="10338" y="1224"/>
                      <a:pt x="10289" y="1246"/>
                      <a:pt x="10256" y="1280"/>
                    </a:cubicBezTo>
                    <a:cubicBezTo>
                      <a:pt x="10223" y="1235"/>
                      <a:pt x="10173" y="1202"/>
                      <a:pt x="10124" y="1168"/>
                    </a:cubicBezTo>
                    <a:cubicBezTo>
                      <a:pt x="10157" y="1180"/>
                      <a:pt x="10206" y="1180"/>
                      <a:pt x="10239" y="1180"/>
                    </a:cubicBezTo>
                    <a:cubicBezTo>
                      <a:pt x="10487" y="1180"/>
                      <a:pt x="10685" y="1057"/>
                      <a:pt x="10718" y="901"/>
                    </a:cubicBezTo>
                    <a:cubicBezTo>
                      <a:pt x="10751" y="913"/>
                      <a:pt x="10767" y="913"/>
                      <a:pt x="10800" y="913"/>
                    </a:cubicBezTo>
                    <a:cubicBezTo>
                      <a:pt x="10932" y="913"/>
                      <a:pt x="11031" y="846"/>
                      <a:pt x="11031" y="757"/>
                    </a:cubicBezTo>
                    <a:cubicBezTo>
                      <a:pt x="11031" y="668"/>
                      <a:pt x="10932" y="601"/>
                      <a:pt x="10800" y="601"/>
                    </a:cubicBezTo>
                    <a:cubicBezTo>
                      <a:pt x="10718" y="601"/>
                      <a:pt x="10652" y="623"/>
                      <a:pt x="10619" y="668"/>
                    </a:cubicBezTo>
                    <a:cubicBezTo>
                      <a:pt x="10536" y="590"/>
                      <a:pt x="10388" y="545"/>
                      <a:pt x="10239" y="545"/>
                    </a:cubicBezTo>
                    <a:cubicBezTo>
                      <a:pt x="10107" y="545"/>
                      <a:pt x="9992" y="579"/>
                      <a:pt x="9893" y="645"/>
                    </a:cubicBezTo>
                    <a:cubicBezTo>
                      <a:pt x="9893" y="634"/>
                      <a:pt x="9893" y="612"/>
                      <a:pt x="9893" y="601"/>
                    </a:cubicBezTo>
                    <a:cubicBezTo>
                      <a:pt x="9893" y="467"/>
                      <a:pt x="9728" y="356"/>
                      <a:pt x="9530" y="356"/>
                    </a:cubicBezTo>
                    <a:cubicBezTo>
                      <a:pt x="9333" y="356"/>
                      <a:pt x="9168" y="467"/>
                      <a:pt x="9168" y="601"/>
                    </a:cubicBezTo>
                    <a:cubicBezTo>
                      <a:pt x="9168" y="734"/>
                      <a:pt x="9333" y="846"/>
                      <a:pt x="9530" y="846"/>
                    </a:cubicBezTo>
                    <a:cubicBezTo>
                      <a:pt x="9613" y="846"/>
                      <a:pt x="9695" y="823"/>
                      <a:pt x="9761" y="790"/>
                    </a:cubicBezTo>
                    <a:cubicBezTo>
                      <a:pt x="9745" y="823"/>
                      <a:pt x="9745" y="857"/>
                      <a:pt x="9745" y="890"/>
                    </a:cubicBezTo>
                    <a:cubicBezTo>
                      <a:pt x="9745" y="1002"/>
                      <a:pt x="9827" y="1102"/>
                      <a:pt x="9959" y="1157"/>
                    </a:cubicBezTo>
                    <a:cubicBezTo>
                      <a:pt x="9926" y="1157"/>
                      <a:pt x="9910" y="1146"/>
                      <a:pt x="9877" y="1146"/>
                    </a:cubicBezTo>
                    <a:cubicBezTo>
                      <a:pt x="9745" y="1146"/>
                      <a:pt x="9629" y="1191"/>
                      <a:pt x="9563" y="1246"/>
                    </a:cubicBezTo>
                    <a:cubicBezTo>
                      <a:pt x="9497" y="1168"/>
                      <a:pt x="9382" y="1124"/>
                      <a:pt x="9250" y="1124"/>
                    </a:cubicBezTo>
                    <a:cubicBezTo>
                      <a:pt x="9052" y="1124"/>
                      <a:pt x="8871" y="1235"/>
                      <a:pt x="8871" y="1380"/>
                    </a:cubicBezTo>
                    <a:cubicBezTo>
                      <a:pt x="8871" y="1525"/>
                      <a:pt x="9036" y="1636"/>
                      <a:pt x="9250" y="1636"/>
                    </a:cubicBezTo>
                    <a:cubicBezTo>
                      <a:pt x="9349" y="1636"/>
                      <a:pt x="9448" y="1602"/>
                      <a:pt x="9514" y="1558"/>
                    </a:cubicBezTo>
                    <a:cubicBezTo>
                      <a:pt x="9580" y="1647"/>
                      <a:pt x="9728" y="1714"/>
                      <a:pt x="9893" y="1714"/>
                    </a:cubicBezTo>
                    <a:cubicBezTo>
                      <a:pt x="9910" y="1714"/>
                      <a:pt x="9926" y="1714"/>
                      <a:pt x="9943" y="1714"/>
                    </a:cubicBezTo>
                    <a:cubicBezTo>
                      <a:pt x="9893" y="1769"/>
                      <a:pt x="9860" y="1847"/>
                      <a:pt x="9860" y="1914"/>
                    </a:cubicBezTo>
                    <a:cubicBezTo>
                      <a:pt x="9860" y="1936"/>
                      <a:pt x="9860" y="1959"/>
                      <a:pt x="9877" y="1981"/>
                    </a:cubicBezTo>
                    <a:cubicBezTo>
                      <a:pt x="9778" y="1936"/>
                      <a:pt x="9662" y="1914"/>
                      <a:pt x="9530" y="1914"/>
                    </a:cubicBezTo>
                    <a:cubicBezTo>
                      <a:pt x="9316" y="1914"/>
                      <a:pt x="9118" y="1981"/>
                      <a:pt x="8986" y="2092"/>
                    </a:cubicBezTo>
                    <a:cubicBezTo>
                      <a:pt x="8937" y="2036"/>
                      <a:pt x="8854" y="1992"/>
                      <a:pt x="8755" y="1992"/>
                    </a:cubicBezTo>
                    <a:cubicBezTo>
                      <a:pt x="8607" y="1992"/>
                      <a:pt x="8492" y="2070"/>
                      <a:pt x="8492" y="2170"/>
                    </a:cubicBezTo>
                    <a:cubicBezTo>
                      <a:pt x="8492" y="2270"/>
                      <a:pt x="8607" y="2348"/>
                      <a:pt x="8755" y="2348"/>
                    </a:cubicBezTo>
                    <a:cubicBezTo>
                      <a:pt x="8788" y="2348"/>
                      <a:pt x="8821" y="2348"/>
                      <a:pt x="8854" y="2337"/>
                    </a:cubicBezTo>
                    <a:cubicBezTo>
                      <a:pt x="8854" y="2348"/>
                      <a:pt x="8854" y="2359"/>
                      <a:pt x="8854" y="2370"/>
                    </a:cubicBezTo>
                    <a:cubicBezTo>
                      <a:pt x="8854" y="2515"/>
                      <a:pt x="8953" y="2637"/>
                      <a:pt x="9102" y="2715"/>
                    </a:cubicBezTo>
                    <a:cubicBezTo>
                      <a:pt x="9069" y="2749"/>
                      <a:pt x="9052" y="2793"/>
                      <a:pt x="9052" y="2827"/>
                    </a:cubicBezTo>
                    <a:cubicBezTo>
                      <a:pt x="9052" y="2838"/>
                      <a:pt x="9052" y="2838"/>
                      <a:pt x="9052" y="2849"/>
                    </a:cubicBezTo>
                    <a:cubicBezTo>
                      <a:pt x="8937" y="2904"/>
                      <a:pt x="8838" y="2971"/>
                      <a:pt x="8788" y="3071"/>
                    </a:cubicBezTo>
                    <a:cubicBezTo>
                      <a:pt x="8673" y="3127"/>
                      <a:pt x="8591" y="3227"/>
                      <a:pt x="8591" y="3327"/>
                    </a:cubicBezTo>
                    <a:cubicBezTo>
                      <a:pt x="8591" y="3505"/>
                      <a:pt x="8805" y="3650"/>
                      <a:pt x="9069" y="3650"/>
                    </a:cubicBezTo>
                    <a:cubicBezTo>
                      <a:pt x="9135" y="3650"/>
                      <a:pt x="9184" y="3639"/>
                      <a:pt x="9234" y="3628"/>
                    </a:cubicBezTo>
                    <a:cubicBezTo>
                      <a:pt x="9283" y="3639"/>
                      <a:pt x="9333" y="3639"/>
                      <a:pt x="9382" y="3639"/>
                    </a:cubicBezTo>
                    <a:cubicBezTo>
                      <a:pt x="9646" y="3639"/>
                      <a:pt x="9877" y="3528"/>
                      <a:pt x="9959" y="3372"/>
                    </a:cubicBezTo>
                    <a:cubicBezTo>
                      <a:pt x="9976" y="3372"/>
                      <a:pt x="9976" y="3361"/>
                      <a:pt x="9992" y="3361"/>
                    </a:cubicBezTo>
                    <a:cubicBezTo>
                      <a:pt x="9992" y="3361"/>
                      <a:pt x="10009" y="3361"/>
                      <a:pt x="10009" y="3361"/>
                    </a:cubicBezTo>
                    <a:cubicBezTo>
                      <a:pt x="10042" y="3439"/>
                      <a:pt x="10107" y="3494"/>
                      <a:pt x="10206" y="3550"/>
                    </a:cubicBezTo>
                    <a:cubicBezTo>
                      <a:pt x="10206" y="3550"/>
                      <a:pt x="10206" y="3561"/>
                      <a:pt x="10206" y="3561"/>
                    </a:cubicBezTo>
                    <a:cubicBezTo>
                      <a:pt x="10206" y="3572"/>
                      <a:pt x="10206" y="3572"/>
                      <a:pt x="10206" y="3583"/>
                    </a:cubicBezTo>
                    <a:cubicBezTo>
                      <a:pt x="10190" y="3606"/>
                      <a:pt x="10190" y="3639"/>
                      <a:pt x="10190" y="3672"/>
                    </a:cubicBezTo>
                    <a:cubicBezTo>
                      <a:pt x="10190" y="3750"/>
                      <a:pt x="10239" y="3817"/>
                      <a:pt x="10322" y="3862"/>
                    </a:cubicBezTo>
                    <a:cubicBezTo>
                      <a:pt x="10322" y="3873"/>
                      <a:pt x="10322" y="3884"/>
                      <a:pt x="10322" y="3884"/>
                    </a:cubicBezTo>
                    <a:cubicBezTo>
                      <a:pt x="10322" y="3973"/>
                      <a:pt x="10404" y="4040"/>
                      <a:pt x="10520" y="4062"/>
                    </a:cubicBezTo>
                    <a:cubicBezTo>
                      <a:pt x="10487" y="4084"/>
                      <a:pt x="10454" y="4117"/>
                      <a:pt x="10454" y="4162"/>
                    </a:cubicBezTo>
                    <a:cubicBezTo>
                      <a:pt x="10338" y="4084"/>
                      <a:pt x="10190" y="4040"/>
                      <a:pt x="10025" y="4040"/>
                    </a:cubicBezTo>
                    <a:cubicBezTo>
                      <a:pt x="9695" y="4040"/>
                      <a:pt x="9431" y="4218"/>
                      <a:pt x="9431" y="4440"/>
                    </a:cubicBezTo>
                    <a:cubicBezTo>
                      <a:pt x="9431" y="4474"/>
                      <a:pt x="9431" y="4507"/>
                      <a:pt x="9448" y="4540"/>
                    </a:cubicBezTo>
                    <a:cubicBezTo>
                      <a:pt x="9398" y="4485"/>
                      <a:pt x="9333" y="4440"/>
                      <a:pt x="9250" y="4418"/>
                    </a:cubicBezTo>
                    <a:cubicBezTo>
                      <a:pt x="9217" y="4351"/>
                      <a:pt x="9118" y="4307"/>
                      <a:pt x="9003" y="4307"/>
                    </a:cubicBezTo>
                    <a:cubicBezTo>
                      <a:pt x="8854" y="4307"/>
                      <a:pt x="8739" y="4385"/>
                      <a:pt x="8739" y="4485"/>
                    </a:cubicBezTo>
                    <a:cubicBezTo>
                      <a:pt x="8739" y="4496"/>
                      <a:pt x="8739" y="4496"/>
                      <a:pt x="8739" y="4507"/>
                    </a:cubicBezTo>
                    <a:cubicBezTo>
                      <a:pt x="8673" y="4563"/>
                      <a:pt x="8640" y="4618"/>
                      <a:pt x="8640" y="4696"/>
                    </a:cubicBezTo>
                    <a:cubicBezTo>
                      <a:pt x="8640" y="4763"/>
                      <a:pt x="8673" y="4830"/>
                      <a:pt x="8739" y="4885"/>
                    </a:cubicBezTo>
                    <a:cubicBezTo>
                      <a:pt x="8722" y="4908"/>
                      <a:pt x="8722" y="4919"/>
                      <a:pt x="8722" y="4941"/>
                    </a:cubicBezTo>
                    <a:cubicBezTo>
                      <a:pt x="8722" y="5030"/>
                      <a:pt x="8821" y="5097"/>
                      <a:pt x="8953" y="5097"/>
                    </a:cubicBezTo>
                    <a:cubicBezTo>
                      <a:pt x="9052" y="5097"/>
                      <a:pt x="9151" y="5052"/>
                      <a:pt x="9184" y="4985"/>
                    </a:cubicBezTo>
                    <a:cubicBezTo>
                      <a:pt x="9184" y="4985"/>
                      <a:pt x="9184" y="4985"/>
                      <a:pt x="9184" y="4985"/>
                    </a:cubicBezTo>
                    <a:cubicBezTo>
                      <a:pt x="9184" y="5019"/>
                      <a:pt x="9201" y="5052"/>
                      <a:pt x="9217" y="5074"/>
                    </a:cubicBezTo>
                    <a:cubicBezTo>
                      <a:pt x="9151" y="5086"/>
                      <a:pt x="9085" y="5119"/>
                      <a:pt x="9085" y="5175"/>
                    </a:cubicBezTo>
                    <a:cubicBezTo>
                      <a:pt x="9085" y="5230"/>
                      <a:pt x="9151" y="5275"/>
                      <a:pt x="9234" y="5275"/>
                    </a:cubicBezTo>
                    <a:cubicBezTo>
                      <a:pt x="9316" y="5275"/>
                      <a:pt x="9382" y="5230"/>
                      <a:pt x="9382" y="5186"/>
                    </a:cubicBezTo>
                    <a:cubicBezTo>
                      <a:pt x="9431" y="5197"/>
                      <a:pt x="9481" y="5208"/>
                      <a:pt x="9530" y="5208"/>
                    </a:cubicBezTo>
                    <a:cubicBezTo>
                      <a:pt x="9563" y="5208"/>
                      <a:pt x="9596" y="5208"/>
                      <a:pt x="9629" y="5197"/>
                    </a:cubicBezTo>
                    <a:cubicBezTo>
                      <a:pt x="9629" y="5208"/>
                      <a:pt x="9646" y="5219"/>
                      <a:pt x="9662" y="5230"/>
                    </a:cubicBezTo>
                    <a:cubicBezTo>
                      <a:pt x="9613" y="5253"/>
                      <a:pt x="9580" y="5297"/>
                      <a:pt x="9580" y="5342"/>
                    </a:cubicBezTo>
                    <a:cubicBezTo>
                      <a:pt x="9580" y="5353"/>
                      <a:pt x="9580" y="5364"/>
                      <a:pt x="9580" y="5375"/>
                    </a:cubicBezTo>
                    <a:cubicBezTo>
                      <a:pt x="9497" y="5431"/>
                      <a:pt x="9431" y="5508"/>
                      <a:pt x="9431" y="5609"/>
                    </a:cubicBezTo>
                    <a:cubicBezTo>
                      <a:pt x="9431" y="5609"/>
                      <a:pt x="9431" y="5620"/>
                      <a:pt x="9431" y="5620"/>
                    </a:cubicBezTo>
                    <a:cubicBezTo>
                      <a:pt x="9382" y="5653"/>
                      <a:pt x="9365" y="5698"/>
                      <a:pt x="9365" y="5753"/>
                    </a:cubicBezTo>
                    <a:cubicBezTo>
                      <a:pt x="9365" y="5865"/>
                      <a:pt x="9497" y="5965"/>
                      <a:pt x="9679" y="5965"/>
                    </a:cubicBezTo>
                    <a:cubicBezTo>
                      <a:pt x="9728" y="5965"/>
                      <a:pt x="9778" y="5954"/>
                      <a:pt x="9811" y="5943"/>
                    </a:cubicBezTo>
                    <a:cubicBezTo>
                      <a:pt x="9778" y="5965"/>
                      <a:pt x="9761" y="5998"/>
                      <a:pt x="9761" y="6032"/>
                    </a:cubicBezTo>
                    <a:cubicBezTo>
                      <a:pt x="9761" y="6076"/>
                      <a:pt x="9794" y="6109"/>
                      <a:pt x="9827" y="6132"/>
                    </a:cubicBezTo>
                    <a:cubicBezTo>
                      <a:pt x="9827" y="6132"/>
                      <a:pt x="9827" y="6143"/>
                      <a:pt x="9827" y="6143"/>
                    </a:cubicBezTo>
                    <a:cubicBezTo>
                      <a:pt x="9827" y="6221"/>
                      <a:pt x="9926" y="6276"/>
                      <a:pt x="10025" y="6276"/>
                    </a:cubicBezTo>
                    <a:cubicBezTo>
                      <a:pt x="10107" y="6276"/>
                      <a:pt x="10173" y="6243"/>
                      <a:pt x="10206" y="6198"/>
                    </a:cubicBezTo>
                    <a:cubicBezTo>
                      <a:pt x="10223" y="6198"/>
                      <a:pt x="10223" y="6187"/>
                      <a:pt x="10239" y="6187"/>
                    </a:cubicBezTo>
                    <a:cubicBezTo>
                      <a:pt x="10305" y="6232"/>
                      <a:pt x="10388" y="6254"/>
                      <a:pt x="10470" y="6254"/>
                    </a:cubicBezTo>
                    <a:cubicBezTo>
                      <a:pt x="10652" y="6254"/>
                      <a:pt x="10816" y="6154"/>
                      <a:pt x="10816" y="6020"/>
                    </a:cubicBezTo>
                    <a:cubicBezTo>
                      <a:pt x="10882" y="6043"/>
                      <a:pt x="10948" y="6054"/>
                      <a:pt x="11014" y="6054"/>
                    </a:cubicBezTo>
                    <a:cubicBezTo>
                      <a:pt x="10899" y="6065"/>
                      <a:pt x="10833" y="6132"/>
                      <a:pt x="10833" y="6210"/>
                    </a:cubicBezTo>
                    <a:cubicBezTo>
                      <a:pt x="10833" y="6221"/>
                      <a:pt x="10833" y="6243"/>
                      <a:pt x="10849" y="6254"/>
                    </a:cubicBezTo>
                    <a:cubicBezTo>
                      <a:pt x="10767" y="6276"/>
                      <a:pt x="10718" y="6332"/>
                      <a:pt x="10718" y="6399"/>
                    </a:cubicBezTo>
                    <a:cubicBezTo>
                      <a:pt x="10718" y="6399"/>
                      <a:pt x="10718" y="6399"/>
                      <a:pt x="10718" y="6410"/>
                    </a:cubicBezTo>
                    <a:cubicBezTo>
                      <a:pt x="10685" y="6354"/>
                      <a:pt x="10602" y="6321"/>
                      <a:pt x="10520" y="6321"/>
                    </a:cubicBezTo>
                    <a:cubicBezTo>
                      <a:pt x="10404" y="6321"/>
                      <a:pt x="10305" y="6388"/>
                      <a:pt x="10305" y="6466"/>
                    </a:cubicBezTo>
                    <a:cubicBezTo>
                      <a:pt x="10305" y="6543"/>
                      <a:pt x="10404" y="6610"/>
                      <a:pt x="10520" y="6610"/>
                    </a:cubicBezTo>
                    <a:cubicBezTo>
                      <a:pt x="10635" y="6610"/>
                      <a:pt x="10734" y="6543"/>
                      <a:pt x="10734" y="6466"/>
                    </a:cubicBezTo>
                    <a:cubicBezTo>
                      <a:pt x="10734" y="6466"/>
                      <a:pt x="10734" y="6466"/>
                      <a:pt x="10734" y="6466"/>
                    </a:cubicBezTo>
                    <a:cubicBezTo>
                      <a:pt x="10751" y="6488"/>
                      <a:pt x="10767" y="6510"/>
                      <a:pt x="10800" y="6532"/>
                    </a:cubicBezTo>
                    <a:cubicBezTo>
                      <a:pt x="10767" y="6543"/>
                      <a:pt x="10751" y="6566"/>
                      <a:pt x="10751" y="6588"/>
                    </a:cubicBezTo>
                    <a:cubicBezTo>
                      <a:pt x="10751" y="6621"/>
                      <a:pt x="10800" y="6655"/>
                      <a:pt x="10849" y="6655"/>
                    </a:cubicBezTo>
                    <a:cubicBezTo>
                      <a:pt x="10899" y="6655"/>
                      <a:pt x="10948" y="6621"/>
                      <a:pt x="10948" y="6588"/>
                    </a:cubicBezTo>
                    <a:cubicBezTo>
                      <a:pt x="10948" y="6577"/>
                      <a:pt x="10948" y="6577"/>
                      <a:pt x="10948" y="6566"/>
                    </a:cubicBezTo>
                    <a:cubicBezTo>
                      <a:pt x="10948" y="6566"/>
                      <a:pt x="10965" y="6566"/>
                      <a:pt x="10965" y="6566"/>
                    </a:cubicBezTo>
                    <a:cubicBezTo>
                      <a:pt x="10998" y="6566"/>
                      <a:pt x="11031" y="6555"/>
                      <a:pt x="11064" y="6555"/>
                    </a:cubicBezTo>
                    <a:cubicBezTo>
                      <a:pt x="11080" y="6566"/>
                      <a:pt x="11080" y="6566"/>
                      <a:pt x="11097" y="6577"/>
                    </a:cubicBezTo>
                    <a:cubicBezTo>
                      <a:pt x="11080" y="6588"/>
                      <a:pt x="11080" y="6599"/>
                      <a:pt x="11080" y="6621"/>
                    </a:cubicBezTo>
                    <a:cubicBezTo>
                      <a:pt x="11080" y="6644"/>
                      <a:pt x="11097" y="6666"/>
                      <a:pt x="11130" y="6688"/>
                    </a:cubicBezTo>
                    <a:cubicBezTo>
                      <a:pt x="11064" y="6699"/>
                      <a:pt x="10998" y="6744"/>
                      <a:pt x="10998" y="6799"/>
                    </a:cubicBezTo>
                    <a:cubicBezTo>
                      <a:pt x="10998" y="6844"/>
                      <a:pt x="11031" y="6877"/>
                      <a:pt x="11097" y="6900"/>
                    </a:cubicBezTo>
                    <a:cubicBezTo>
                      <a:pt x="11113" y="6944"/>
                      <a:pt x="11163" y="6977"/>
                      <a:pt x="11245" y="6989"/>
                    </a:cubicBezTo>
                    <a:lnTo>
                      <a:pt x="11245" y="7022"/>
                    </a:lnTo>
                    <a:cubicBezTo>
                      <a:pt x="11212" y="6989"/>
                      <a:pt x="11146" y="6966"/>
                      <a:pt x="11080" y="6966"/>
                    </a:cubicBezTo>
                    <a:cubicBezTo>
                      <a:pt x="10965" y="6966"/>
                      <a:pt x="10882" y="7033"/>
                      <a:pt x="10882" y="7100"/>
                    </a:cubicBezTo>
                    <a:cubicBezTo>
                      <a:pt x="10882" y="7111"/>
                      <a:pt x="10882" y="7122"/>
                      <a:pt x="10899" y="7133"/>
                    </a:cubicBezTo>
                    <a:cubicBezTo>
                      <a:pt x="10882" y="7133"/>
                      <a:pt x="10866" y="7133"/>
                      <a:pt x="10866" y="7133"/>
                    </a:cubicBezTo>
                    <a:cubicBezTo>
                      <a:pt x="10734" y="7133"/>
                      <a:pt x="10619" y="7155"/>
                      <a:pt x="10520" y="7200"/>
                    </a:cubicBezTo>
                    <a:cubicBezTo>
                      <a:pt x="10520" y="7200"/>
                      <a:pt x="10520" y="7200"/>
                      <a:pt x="10503" y="7200"/>
                    </a:cubicBezTo>
                    <a:cubicBezTo>
                      <a:pt x="10470" y="7200"/>
                      <a:pt x="10437" y="7200"/>
                      <a:pt x="10421" y="7211"/>
                    </a:cubicBezTo>
                    <a:cubicBezTo>
                      <a:pt x="10421" y="7211"/>
                      <a:pt x="10421" y="7211"/>
                      <a:pt x="10421" y="7211"/>
                    </a:cubicBezTo>
                    <a:cubicBezTo>
                      <a:pt x="10421" y="7133"/>
                      <a:pt x="10322" y="7066"/>
                      <a:pt x="10206" y="7066"/>
                    </a:cubicBezTo>
                    <a:cubicBezTo>
                      <a:pt x="10140" y="7066"/>
                      <a:pt x="10074" y="7089"/>
                      <a:pt x="10042" y="7133"/>
                    </a:cubicBezTo>
                    <a:cubicBezTo>
                      <a:pt x="9959" y="7044"/>
                      <a:pt x="9811" y="6989"/>
                      <a:pt x="9646" y="6989"/>
                    </a:cubicBezTo>
                    <a:cubicBezTo>
                      <a:pt x="9481" y="6989"/>
                      <a:pt x="9349" y="7044"/>
                      <a:pt x="9267" y="7122"/>
                    </a:cubicBezTo>
                    <a:cubicBezTo>
                      <a:pt x="9250" y="7122"/>
                      <a:pt x="9250" y="7122"/>
                      <a:pt x="9234" y="7111"/>
                    </a:cubicBezTo>
                    <a:cubicBezTo>
                      <a:pt x="9217" y="7089"/>
                      <a:pt x="9184" y="7055"/>
                      <a:pt x="9168" y="7033"/>
                    </a:cubicBezTo>
                    <a:cubicBezTo>
                      <a:pt x="9333" y="7022"/>
                      <a:pt x="9464" y="6955"/>
                      <a:pt x="9514" y="6855"/>
                    </a:cubicBezTo>
                    <a:cubicBezTo>
                      <a:pt x="9580" y="6811"/>
                      <a:pt x="9629" y="6755"/>
                      <a:pt x="9629" y="6688"/>
                    </a:cubicBezTo>
                    <a:cubicBezTo>
                      <a:pt x="9629" y="6677"/>
                      <a:pt x="9629" y="6655"/>
                      <a:pt x="9629" y="6644"/>
                    </a:cubicBezTo>
                    <a:cubicBezTo>
                      <a:pt x="9629" y="6644"/>
                      <a:pt x="9646" y="6644"/>
                      <a:pt x="9646" y="6644"/>
                    </a:cubicBezTo>
                    <a:cubicBezTo>
                      <a:pt x="9695" y="6644"/>
                      <a:pt x="9745" y="6632"/>
                      <a:pt x="9794" y="6621"/>
                    </a:cubicBezTo>
                    <a:cubicBezTo>
                      <a:pt x="9761" y="6666"/>
                      <a:pt x="9728" y="6710"/>
                      <a:pt x="9728" y="6755"/>
                    </a:cubicBezTo>
                    <a:cubicBezTo>
                      <a:pt x="9728" y="6900"/>
                      <a:pt x="9893" y="7011"/>
                      <a:pt x="10107" y="7011"/>
                    </a:cubicBezTo>
                    <a:cubicBezTo>
                      <a:pt x="10322" y="7011"/>
                      <a:pt x="10487" y="6900"/>
                      <a:pt x="10487" y="6755"/>
                    </a:cubicBezTo>
                    <a:cubicBezTo>
                      <a:pt x="10487" y="6610"/>
                      <a:pt x="10322" y="6499"/>
                      <a:pt x="10107" y="6499"/>
                    </a:cubicBezTo>
                    <a:cubicBezTo>
                      <a:pt x="10025" y="6499"/>
                      <a:pt x="9959" y="6510"/>
                      <a:pt x="9910" y="6543"/>
                    </a:cubicBezTo>
                    <a:cubicBezTo>
                      <a:pt x="9926" y="6510"/>
                      <a:pt x="9943" y="6477"/>
                      <a:pt x="9943" y="6443"/>
                    </a:cubicBezTo>
                    <a:cubicBezTo>
                      <a:pt x="9943" y="6332"/>
                      <a:pt x="9811" y="6243"/>
                      <a:pt x="9646" y="6243"/>
                    </a:cubicBezTo>
                    <a:cubicBezTo>
                      <a:pt x="9481" y="6243"/>
                      <a:pt x="9349" y="6332"/>
                      <a:pt x="9349" y="6443"/>
                    </a:cubicBezTo>
                    <a:cubicBezTo>
                      <a:pt x="9349" y="6454"/>
                      <a:pt x="9349" y="6454"/>
                      <a:pt x="9349" y="6466"/>
                    </a:cubicBezTo>
                    <a:cubicBezTo>
                      <a:pt x="9333" y="6466"/>
                      <a:pt x="9316" y="6466"/>
                      <a:pt x="9283" y="6466"/>
                    </a:cubicBezTo>
                    <a:cubicBezTo>
                      <a:pt x="9184" y="6466"/>
                      <a:pt x="9085" y="6499"/>
                      <a:pt x="9019" y="6543"/>
                    </a:cubicBezTo>
                    <a:cubicBezTo>
                      <a:pt x="9003" y="6543"/>
                      <a:pt x="9003" y="6555"/>
                      <a:pt x="8986" y="6555"/>
                    </a:cubicBezTo>
                    <a:cubicBezTo>
                      <a:pt x="8986" y="6543"/>
                      <a:pt x="8986" y="6543"/>
                      <a:pt x="8986" y="6532"/>
                    </a:cubicBezTo>
                    <a:cubicBezTo>
                      <a:pt x="8986" y="6421"/>
                      <a:pt x="8854" y="6321"/>
                      <a:pt x="8673" y="6321"/>
                    </a:cubicBezTo>
                    <a:cubicBezTo>
                      <a:pt x="8508" y="6321"/>
                      <a:pt x="8360" y="6410"/>
                      <a:pt x="8360" y="6532"/>
                    </a:cubicBezTo>
                    <a:cubicBezTo>
                      <a:pt x="8360" y="6644"/>
                      <a:pt x="8492" y="6744"/>
                      <a:pt x="8673" y="6744"/>
                    </a:cubicBezTo>
                    <a:cubicBezTo>
                      <a:pt x="8706" y="6744"/>
                      <a:pt x="8739" y="6744"/>
                      <a:pt x="8772" y="6733"/>
                    </a:cubicBezTo>
                    <a:cubicBezTo>
                      <a:pt x="8772" y="6755"/>
                      <a:pt x="8755" y="6777"/>
                      <a:pt x="8755" y="6788"/>
                    </a:cubicBezTo>
                    <a:cubicBezTo>
                      <a:pt x="8755" y="6833"/>
                      <a:pt x="8772" y="6877"/>
                      <a:pt x="8805" y="6922"/>
                    </a:cubicBezTo>
                    <a:cubicBezTo>
                      <a:pt x="8788" y="6922"/>
                      <a:pt x="8755" y="6922"/>
                      <a:pt x="8739" y="6922"/>
                    </a:cubicBezTo>
                    <a:cubicBezTo>
                      <a:pt x="8706" y="6922"/>
                      <a:pt x="8673" y="6922"/>
                      <a:pt x="8640" y="6933"/>
                    </a:cubicBezTo>
                    <a:cubicBezTo>
                      <a:pt x="8607" y="6888"/>
                      <a:pt x="8558" y="6866"/>
                      <a:pt x="8492" y="6866"/>
                    </a:cubicBezTo>
                    <a:cubicBezTo>
                      <a:pt x="8409" y="6866"/>
                      <a:pt x="8360" y="6900"/>
                      <a:pt x="8343" y="6955"/>
                    </a:cubicBezTo>
                    <a:cubicBezTo>
                      <a:pt x="8327" y="6955"/>
                      <a:pt x="8310" y="6955"/>
                      <a:pt x="8310" y="6966"/>
                    </a:cubicBezTo>
                    <a:cubicBezTo>
                      <a:pt x="8244" y="6944"/>
                      <a:pt x="8178" y="6922"/>
                      <a:pt x="8112" y="6922"/>
                    </a:cubicBezTo>
                    <a:cubicBezTo>
                      <a:pt x="7915" y="6922"/>
                      <a:pt x="7750" y="7033"/>
                      <a:pt x="7750" y="7167"/>
                    </a:cubicBezTo>
                    <a:cubicBezTo>
                      <a:pt x="7750" y="7189"/>
                      <a:pt x="7750" y="7211"/>
                      <a:pt x="7766" y="7222"/>
                    </a:cubicBezTo>
                    <a:cubicBezTo>
                      <a:pt x="7717" y="7233"/>
                      <a:pt x="7667" y="7278"/>
                      <a:pt x="7667" y="7322"/>
                    </a:cubicBezTo>
                    <a:cubicBezTo>
                      <a:pt x="7667" y="7378"/>
                      <a:pt x="7733" y="7434"/>
                      <a:pt x="7832" y="7434"/>
                    </a:cubicBezTo>
                    <a:cubicBezTo>
                      <a:pt x="7832" y="7589"/>
                      <a:pt x="8030" y="7723"/>
                      <a:pt x="8261" y="7723"/>
                    </a:cubicBezTo>
                    <a:cubicBezTo>
                      <a:pt x="8360" y="7723"/>
                      <a:pt x="8442" y="7701"/>
                      <a:pt x="8508" y="7667"/>
                    </a:cubicBezTo>
                    <a:cubicBezTo>
                      <a:pt x="8541" y="7667"/>
                      <a:pt x="8558" y="7667"/>
                      <a:pt x="8591" y="7656"/>
                    </a:cubicBezTo>
                    <a:cubicBezTo>
                      <a:pt x="8624" y="7667"/>
                      <a:pt x="8673" y="7667"/>
                      <a:pt x="8722" y="7679"/>
                    </a:cubicBezTo>
                    <a:cubicBezTo>
                      <a:pt x="8722" y="7690"/>
                      <a:pt x="8739" y="7701"/>
                      <a:pt x="8739" y="7712"/>
                    </a:cubicBezTo>
                    <a:cubicBezTo>
                      <a:pt x="8739" y="7712"/>
                      <a:pt x="8739" y="7723"/>
                      <a:pt x="8739" y="7723"/>
                    </a:cubicBezTo>
                    <a:cubicBezTo>
                      <a:pt x="8739" y="7768"/>
                      <a:pt x="8755" y="7801"/>
                      <a:pt x="8772" y="7834"/>
                    </a:cubicBezTo>
                    <a:cubicBezTo>
                      <a:pt x="8755" y="7834"/>
                      <a:pt x="8755" y="7834"/>
                      <a:pt x="8739" y="7845"/>
                    </a:cubicBezTo>
                    <a:cubicBezTo>
                      <a:pt x="8689" y="7790"/>
                      <a:pt x="8607" y="7756"/>
                      <a:pt x="8508" y="7756"/>
                    </a:cubicBezTo>
                    <a:cubicBezTo>
                      <a:pt x="8426" y="7756"/>
                      <a:pt x="8360" y="7779"/>
                      <a:pt x="8310" y="7812"/>
                    </a:cubicBezTo>
                    <a:cubicBezTo>
                      <a:pt x="8277" y="7801"/>
                      <a:pt x="8244" y="7790"/>
                      <a:pt x="8211" y="7790"/>
                    </a:cubicBezTo>
                    <a:cubicBezTo>
                      <a:pt x="8096" y="7790"/>
                      <a:pt x="8013" y="7845"/>
                      <a:pt x="8013" y="7923"/>
                    </a:cubicBezTo>
                    <a:cubicBezTo>
                      <a:pt x="8013" y="8001"/>
                      <a:pt x="8096" y="8057"/>
                      <a:pt x="8211" y="8057"/>
                    </a:cubicBezTo>
                    <a:cubicBezTo>
                      <a:pt x="8228" y="8057"/>
                      <a:pt x="8244" y="8057"/>
                      <a:pt x="8261" y="8046"/>
                    </a:cubicBezTo>
                    <a:cubicBezTo>
                      <a:pt x="8277" y="8068"/>
                      <a:pt x="8294" y="8079"/>
                      <a:pt x="8327" y="8101"/>
                    </a:cubicBezTo>
                    <a:cubicBezTo>
                      <a:pt x="8310" y="8146"/>
                      <a:pt x="8294" y="8190"/>
                      <a:pt x="8294" y="8246"/>
                    </a:cubicBezTo>
                    <a:cubicBezTo>
                      <a:pt x="8294" y="8257"/>
                      <a:pt x="8294" y="8268"/>
                      <a:pt x="8294" y="8279"/>
                    </a:cubicBezTo>
                    <a:cubicBezTo>
                      <a:pt x="8195" y="8179"/>
                      <a:pt x="8030" y="8113"/>
                      <a:pt x="7849" y="8113"/>
                    </a:cubicBezTo>
                    <a:cubicBezTo>
                      <a:pt x="7667" y="8113"/>
                      <a:pt x="7519" y="8168"/>
                      <a:pt x="7420" y="8268"/>
                    </a:cubicBezTo>
                    <a:cubicBezTo>
                      <a:pt x="7370" y="8246"/>
                      <a:pt x="7304" y="8235"/>
                      <a:pt x="7255" y="8224"/>
                    </a:cubicBezTo>
                    <a:cubicBezTo>
                      <a:pt x="7304" y="8190"/>
                      <a:pt x="7337" y="8157"/>
                      <a:pt x="7370" y="8113"/>
                    </a:cubicBezTo>
                    <a:cubicBezTo>
                      <a:pt x="7420" y="8079"/>
                      <a:pt x="7453" y="8046"/>
                      <a:pt x="7453" y="7990"/>
                    </a:cubicBezTo>
                    <a:cubicBezTo>
                      <a:pt x="7453" y="7934"/>
                      <a:pt x="7403" y="7879"/>
                      <a:pt x="7337" y="7857"/>
                    </a:cubicBezTo>
                    <a:cubicBezTo>
                      <a:pt x="7255" y="7779"/>
                      <a:pt x="7123" y="7723"/>
                      <a:pt x="6975" y="7723"/>
                    </a:cubicBezTo>
                    <a:cubicBezTo>
                      <a:pt x="6942" y="7723"/>
                      <a:pt x="6909" y="7723"/>
                      <a:pt x="6876" y="7734"/>
                    </a:cubicBezTo>
                    <a:cubicBezTo>
                      <a:pt x="6859" y="7701"/>
                      <a:pt x="6843" y="7667"/>
                      <a:pt x="6826" y="7645"/>
                    </a:cubicBezTo>
                    <a:cubicBezTo>
                      <a:pt x="6876" y="7601"/>
                      <a:pt x="6925" y="7556"/>
                      <a:pt x="6958" y="7512"/>
                    </a:cubicBezTo>
                    <a:cubicBezTo>
                      <a:pt x="6975" y="7500"/>
                      <a:pt x="6975" y="7489"/>
                      <a:pt x="6975" y="7478"/>
                    </a:cubicBezTo>
                    <a:cubicBezTo>
                      <a:pt x="6975" y="7478"/>
                      <a:pt x="6975" y="7478"/>
                      <a:pt x="6975" y="7478"/>
                    </a:cubicBezTo>
                    <a:cubicBezTo>
                      <a:pt x="6991" y="7434"/>
                      <a:pt x="7008" y="7378"/>
                      <a:pt x="7008" y="7334"/>
                    </a:cubicBezTo>
                    <a:cubicBezTo>
                      <a:pt x="7008" y="7066"/>
                      <a:pt x="6678" y="6844"/>
                      <a:pt x="6282" y="6844"/>
                    </a:cubicBezTo>
                    <a:cubicBezTo>
                      <a:pt x="6216" y="6844"/>
                      <a:pt x="6167" y="6855"/>
                      <a:pt x="6117" y="6855"/>
                    </a:cubicBezTo>
                    <a:cubicBezTo>
                      <a:pt x="6134" y="6833"/>
                      <a:pt x="6150" y="6811"/>
                      <a:pt x="6150" y="6788"/>
                    </a:cubicBezTo>
                    <a:cubicBezTo>
                      <a:pt x="6150" y="6710"/>
                      <a:pt x="6051" y="6655"/>
                      <a:pt x="5952" y="6655"/>
                    </a:cubicBezTo>
                    <a:cubicBezTo>
                      <a:pt x="5886" y="6655"/>
                      <a:pt x="5837" y="6677"/>
                      <a:pt x="5804" y="6699"/>
                    </a:cubicBezTo>
                    <a:cubicBezTo>
                      <a:pt x="5771" y="6688"/>
                      <a:pt x="5738" y="6677"/>
                      <a:pt x="5689" y="6677"/>
                    </a:cubicBezTo>
                    <a:cubicBezTo>
                      <a:pt x="5573" y="6677"/>
                      <a:pt x="5491" y="6733"/>
                      <a:pt x="5491" y="6811"/>
                    </a:cubicBezTo>
                    <a:cubicBezTo>
                      <a:pt x="5491" y="6888"/>
                      <a:pt x="5573" y="6944"/>
                      <a:pt x="5689" y="6944"/>
                    </a:cubicBezTo>
                    <a:cubicBezTo>
                      <a:pt x="5754" y="6944"/>
                      <a:pt x="5804" y="6922"/>
                      <a:pt x="5837" y="6900"/>
                    </a:cubicBezTo>
                    <a:cubicBezTo>
                      <a:pt x="5853" y="6911"/>
                      <a:pt x="5870" y="6911"/>
                      <a:pt x="5903" y="6922"/>
                    </a:cubicBezTo>
                    <a:cubicBezTo>
                      <a:pt x="5623" y="6900"/>
                      <a:pt x="5491" y="7055"/>
                      <a:pt x="5491" y="7222"/>
                    </a:cubicBezTo>
                    <a:cubicBezTo>
                      <a:pt x="5491" y="7233"/>
                      <a:pt x="5491" y="7233"/>
                      <a:pt x="5491" y="7245"/>
                    </a:cubicBezTo>
                    <a:cubicBezTo>
                      <a:pt x="5441" y="7267"/>
                      <a:pt x="5392" y="7289"/>
                      <a:pt x="5359" y="7322"/>
                    </a:cubicBezTo>
                    <a:cubicBezTo>
                      <a:pt x="5359" y="7322"/>
                      <a:pt x="5359" y="7322"/>
                      <a:pt x="5359" y="7322"/>
                    </a:cubicBezTo>
                    <a:cubicBezTo>
                      <a:pt x="5359" y="7311"/>
                      <a:pt x="5359" y="7300"/>
                      <a:pt x="5359" y="7289"/>
                    </a:cubicBezTo>
                    <a:cubicBezTo>
                      <a:pt x="5359" y="7222"/>
                      <a:pt x="5309" y="7167"/>
                      <a:pt x="5243" y="7122"/>
                    </a:cubicBezTo>
                    <a:cubicBezTo>
                      <a:pt x="5243" y="7033"/>
                      <a:pt x="5128" y="6955"/>
                      <a:pt x="4980" y="6955"/>
                    </a:cubicBezTo>
                    <a:cubicBezTo>
                      <a:pt x="4831" y="6955"/>
                      <a:pt x="4716" y="7033"/>
                      <a:pt x="4716" y="7133"/>
                    </a:cubicBezTo>
                    <a:cubicBezTo>
                      <a:pt x="4716" y="7155"/>
                      <a:pt x="4732" y="7178"/>
                      <a:pt x="4732" y="7200"/>
                    </a:cubicBezTo>
                    <a:cubicBezTo>
                      <a:pt x="4716" y="7222"/>
                      <a:pt x="4699" y="7256"/>
                      <a:pt x="4699" y="7289"/>
                    </a:cubicBezTo>
                    <a:cubicBezTo>
                      <a:pt x="4699" y="7411"/>
                      <a:pt x="4848" y="7512"/>
                      <a:pt x="5029" y="7512"/>
                    </a:cubicBezTo>
                    <a:cubicBezTo>
                      <a:pt x="5111" y="7512"/>
                      <a:pt x="5177" y="7489"/>
                      <a:pt x="5243" y="7456"/>
                    </a:cubicBezTo>
                    <a:cubicBezTo>
                      <a:pt x="5243" y="7456"/>
                      <a:pt x="5243" y="7456"/>
                      <a:pt x="5260" y="7456"/>
                    </a:cubicBezTo>
                    <a:cubicBezTo>
                      <a:pt x="5243" y="7489"/>
                      <a:pt x="5243" y="7512"/>
                      <a:pt x="5243" y="7545"/>
                    </a:cubicBezTo>
                    <a:cubicBezTo>
                      <a:pt x="5243" y="7601"/>
                      <a:pt x="5260" y="7656"/>
                      <a:pt x="5293" y="7701"/>
                    </a:cubicBezTo>
                    <a:cubicBezTo>
                      <a:pt x="5260" y="7701"/>
                      <a:pt x="5243" y="7690"/>
                      <a:pt x="5210" y="7690"/>
                    </a:cubicBezTo>
                    <a:cubicBezTo>
                      <a:pt x="5177" y="7690"/>
                      <a:pt x="5161" y="7690"/>
                      <a:pt x="5144" y="7701"/>
                    </a:cubicBezTo>
                    <a:cubicBezTo>
                      <a:pt x="5144" y="7690"/>
                      <a:pt x="5144" y="7690"/>
                      <a:pt x="5144" y="7679"/>
                    </a:cubicBezTo>
                    <a:cubicBezTo>
                      <a:pt x="5144" y="7589"/>
                      <a:pt x="5029" y="7512"/>
                      <a:pt x="4897" y="7512"/>
                    </a:cubicBezTo>
                    <a:cubicBezTo>
                      <a:pt x="4765" y="7512"/>
                      <a:pt x="4650" y="7589"/>
                      <a:pt x="4650" y="7679"/>
                    </a:cubicBezTo>
                    <a:cubicBezTo>
                      <a:pt x="4650" y="7768"/>
                      <a:pt x="4765" y="7845"/>
                      <a:pt x="4897" y="7845"/>
                    </a:cubicBezTo>
                    <a:cubicBezTo>
                      <a:pt x="4881" y="7868"/>
                      <a:pt x="4881" y="7901"/>
                      <a:pt x="4881" y="7923"/>
                    </a:cubicBezTo>
                    <a:cubicBezTo>
                      <a:pt x="4881" y="8057"/>
                      <a:pt x="5029" y="8157"/>
                      <a:pt x="5227" y="8157"/>
                    </a:cubicBezTo>
                    <a:cubicBezTo>
                      <a:pt x="5425" y="8157"/>
                      <a:pt x="5573" y="8057"/>
                      <a:pt x="5573" y="7923"/>
                    </a:cubicBezTo>
                    <a:cubicBezTo>
                      <a:pt x="5573" y="7901"/>
                      <a:pt x="5573" y="7879"/>
                      <a:pt x="5557" y="7857"/>
                    </a:cubicBezTo>
                    <a:cubicBezTo>
                      <a:pt x="5606" y="7868"/>
                      <a:pt x="5656" y="7879"/>
                      <a:pt x="5722" y="7890"/>
                    </a:cubicBezTo>
                    <a:cubicBezTo>
                      <a:pt x="5738" y="7923"/>
                      <a:pt x="5771" y="7957"/>
                      <a:pt x="5804" y="7979"/>
                    </a:cubicBezTo>
                    <a:cubicBezTo>
                      <a:pt x="5804" y="8012"/>
                      <a:pt x="5820" y="8046"/>
                      <a:pt x="5853" y="8079"/>
                    </a:cubicBezTo>
                    <a:cubicBezTo>
                      <a:pt x="5853" y="8079"/>
                      <a:pt x="5837" y="8079"/>
                      <a:pt x="5837" y="8079"/>
                    </a:cubicBezTo>
                    <a:cubicBezTo>
                      <a:pt x="5689" y="8079"/>
                      <a:pt x="5573" y="8157"/>
                      <a:pt x="5573" y="8257"/>
                    </a:cubicBezTo>
                    <a:cubicBezTo>
                      <a:pt x="5573" y="8268"/>
                      <a:pt x="5573" y="8268"/>
                      <a:pt x="5573" y="8279"/>
                    </a:cubicBezTo>
                    <a:cubicBezTo>
                      <a:pt x="5557" y="8291"/>
                      <a:pt x="5557" y="8302"/>
                      <a:pt x="5540" y="8324"/>
                    </a:cubicBezTo>
                    <a:cubicBezTo>
                      <a:pt x="5491" y="8291"/>
                      <a:pt x="5425" y="8279"/>
                      <a:pt x="5359" y="8279"/>
                    </a:cubicBezTo>
                    <a:cubicBezTo>
                      <a:pt x="5210" y="8279"/>
                      <a:pt x="5078" y="8357"/>
                      <a:pt x="5078" y="8469"/>
                    </a:cubicBezTo>
                    <a:cubicBezTo>
                      <a:pt x="5078" y="8569"/>
                      <a:pt x="5194" y="8658"/>
                      <a:pt x="5359" y="8658"/>
                    </a:cubicBezTo>
                    <a:cubicBezTo>
                      <a:pt x="5441" y="8658"/>
                      <a:pt x="5507" y="8636"/>
                      <a:pt x="5557" y="8602"/>
                    </a:cubicBezTo>
                    <a:cubicBezTo>
                      <a:pt x="5590" y="8636"/>
                      <a:pt x="5623" y="8658"/>
                      <a:pt x="5656" y="8680"/>
                    </a:cubicBezTo>
                    <a:cubicBezTo>
                      <a:pt x="5656" y="8680"/>
                      <a:pt x="5656" y="8680"/>
                      <a:pt x="5656" y="8680"/>
                    </a:cubicBezTo>
                    <a:cubicBezTo>
                      <a:pt x="5557" y="8680"/>
                      <a:pt x="5491" y="8736"/>
                      <a:pt x="5491" y="8791"/>
                    </a:cubicBezTo>
                    <a:cubicBezTo>
                      <a:pt x="5491" y="8847"/>
                      <a:pt x="5573" y="8903"/>
                      <a:pt x="5656" y="8903"/>
                    </a:cubicBezTo>
                    <a:cubicBezTo>
                      <a:pt x="5705" y="8903"/>
                      <a:pt x="5754" y="8880"/>
                      <a:pt x="5787" y="8858"/>
                    </a:cubicBezTo>
                    <a:cubicBezTo>
                      <a:pt x="5771" y="8891"/>
                      <a:pt x="5754" y="8936"/>
                      <a:pt x="5754" y="8969"/>
                    </a:cubicBezTo>
                    <a:cubicBezTo>
                      <a:pt x="5754" y="9025"/>
                      <a:pt x="5771" y="9070"/>
                      <a:pt x="5804" y="9125"/>
                    </a:cubicBezTo>
                    <a:cubicBezTo>
                      <a:pt x="5738" y="9136"/>
                      <a:pt x="5672" y="9170"/>
                      <a:pt x="5639" y="9203"/>
                    </a:cubicBezTo>
                    <a:cubicBezTo>
                      <a:pt x="5639" y="9192"/>
                      <a:pt x="5639" y="9192"/>
                      <a:pt x="5639" y="9181"/>
                    </a:cubicBezTo>
                    <a:cubicBezTo>
                      <a:pt x="5639" y="9058"/>
                      <a:pt x="5491" y="8947"/>
                      <a:pt x="5309" y="8947"/>
                    </a:cubicBezTo>
                    <a:cubicBezTo>
                      <a:pt x="5293" y="8936"/>
                      <a:pt x="5260" y="8936"/>
                      <a:pt x="5227" y="8936"/>
                    </a:cubicBezTo>
                    <a:cubicBezTo>
                      <a:pt x="5161" y="8936"/>
                      <a:pt x="5095" y="8969"/>
                      <a:pt x="5062" y="9003"/>
                    </a:cubicBezTo>
                    <a:cubicBezTo>
                      <a:pt x="4980" y="9047"/>
                      <a:pt x="4947" y="9114"/>
                      <a:pt x="4947" y="9181"/>
                    </a:cubicBezTo>
                    <a:cubicBezTo>
                      <a:pt x="4947" y="9314"/>
                      <a:pt x="5111" y="9415"/>
                      <a:pt x="5293" y="9415"/>
                    </a:cubicBezTo>
                    <a:cubicBezTo>
                      <a:pt x="5392" y="9415"/>
                      <a:pt x="5491" y="9381"/>
                      <a:pt x="5557" y="9337"/>
                    </a:cubicBezTo>
                    <a:cubicBezTo>
                      <a:pt x="5557" y="9348"/>
                      <a:pt x="5557" y="9348"/>
                      <a:pt x="5557" y="9359"/>
                    </a:cubicBezTo>
                    <a:cubicBezTo>
                      <a:pt x="5557" y="9415"/>
                      <a:pt x="5590" y="9459"/>
                      <a:pt x="5623" y="9504"/>
                    </a:cubicBezTo>
                    <a:cubicBezTo>
                      <a:pt x="5441" y="9548"/>
                      <a:pt x="5326" y="9648"/>
                      <a:pt x="5326" y="9782"/>
                    </a:cubicBezTo>
                    <a:cubicBezTo>
                      <a:pt x="5326" y="9949"/>
                      <a:pt x="5524" y="10082"/>
                      <a:pt x="5771" y="10082"/>
                    </a:cubicBezTo>
                    <a:cubicBezTo>
                      <a:pt x="5837" y="10082"/>
                      <a:pt x="5903" y="10071"/>
                      <a:pt x="5969" y="10049"/>
                    </a:cubicBezTo>
                    <a:cubicBezTo>
                      <a:pt x="5985" y="10049"/>
                      <a:pt x="5985" y="10049"/>
                      <a:pt x="6002" y="10049"/>
                    </a:cubicBezTo>
                    <a:cubicBezTo>
                      <a:pt x="6002" y="10060"/>
                      <a:pt x="5985" y="10082"/>
                      <a:pt x="5985" y="10093"/>
                    </a:cubicBezTo>
                    <a:cubicBezTo>
                      <a:pt x="5985" y="10182"/>
                      <a:pt x="6101" y="10260"/>
                      <a:pt x="6233" y="10260"/>
                    </a:cubicBezTo>
                    <a:cubicBezTo>
                      <a:pt x="6233" y="10260"/>
                      <a:pt x="6249" y="10260"/>
                      <a:pt x="6249" y="10260"/>
                    </a:cubicBezTo>
                    <a:cubicBezTo>
                      <a:pt x="6266" y="10283"/>
                      <a:pt x="6282" y="10294"/>
                      <a:pt x="6315" y="10316"/>
                    </a:cubicBezTo>
                    <a:cubicBezTo>
                      <a:pt x="6315" y="10327"/>
                      <a:pt x="6332" y="10327"/>
                      <a:pt x="6332" y="10338"/>
                    </a:cubicBezTo>
                    <a:cubicBezTo>
                      <a:pt x="6299" y="10327"/>
                      <a:pt x="6266" y="10316"/>
                      <a:pt x="6233" y="10316"/>
                    </a:cubicBezTo>
                    <a:cubicBezTo>
                      <a:pt x="6150" y="10316"/>
                      <a:pt x="6084" y="10360"/>
                      <a:pt x="6084" y="10416"/>
                    </a:cubicBezTo>
                    <a:cubicBezTo>
                      <a:pt x="6084" y="10472"/>
                      <a:pt x="6150" y="10516"/>
                      <a:pt x="6233" y="10516"/>
                    </a:cubicBezTo>
                    <a:cubicBezTo>
                      <a:pt x="6315" y="10516"/>
                      <a:pt x="6381" y="10472"/>
                      <a:pt x="6381" y="10416"/>
                    </a:cubicBezTo>
                    <a:cubicBezTo>
                      <a:pt x="6381" y="10394"/>
                      <a:pt x="6365" y="10372"/>
                      <a:pt x="6348" y="10349"/>
                    </a:cubicBezTo>
                    <a:cubicBezTo>
                      <a:pt x="6398" y="10394"/>
                      <a:pt x="6480" y="10427"/>
                      <a:pt x="6562" y="10427"/>
                    </a:cubicBezTo>
                    <a:cubicBezTo>
                      <a:pt x="6562" y="10427"/>
                      <a:pt x="6562" y="10427"/>
                      <a:pt x="6562" y="10427"/>
                    </a:cubicBezTo>
                    <a:cubicBezTo>
                      <a:pt x="6661" y="10572"/>
                      <a:pt x="6876" y="10672"/>
                      <a:pt x="7107" y="10672"/>
                    </a:cubicBezTo>
                    <a:cubicBezTo>
                      <a:pt x="7107" y="10672"/>
                      <a:pt x="7107" y="10672"/>
                      <a:pt x="7107" y="10672"/>
                    </a:cubicBezTo>
                    <a:cubicBezTo>
                      <a:pt x="7123" y="10705"/>
                      <a:pt x="7173" y="10739"/>
                      <a:pt x="7238" y="10739"/>
                    </a:cubicBezTo>
                    <a:cubicBezTo>
                      <a:pt x="7288" y="10739"/>
                      <a:pt x="7321" y="10728"/>
                      <a:pt x="7337" y="10705"/>
                    </a:cubicBezTo>
                    <a:cubicBezTo>
                      <a:pt x="7370" y="10717"/>
                      <a:pt x="7387" y="10717"/>
                      <a:pt x="7420" y="10717"/>
                    </a:cubicBezTo>
                    <a:cubicBezTo>
                      <a:pt x="7502" y="10717"/>
                      <a:pt x="7585" y="10683"/>
                      <a:pt x="7618" y="10628"/>
                    </a:cubicBezTo>
                    <a:cubicBezTo>
                      <a:pt x="7634" y="10628"/>
                      <a:pt x="7651" y="10639"/>
                      <a:pt x="7667" y="10639"/>
                    </a:cubicBezTo>
                    <a:cubicBezTo>
                      <a:pt x="7667" y="10650"/>
                      <a:pt x="7651" y="10672"/>
                      <a:pt x="7651" y="10694"/>
                    </a:cubicBezTo>
                    <a:cubicBezTo>
                      <a:pt x="7651" y="10761"/>
                      <a:pt x="7684" y="10817"/>
                      <a:pt x="7750" y="10850"/>
                    </a:cubicBezTo>
                    <a:cubicBezTo>
                      <a:pt x="7750" y="10850"/>
                      <a:pt x="7750" y="10850"/>
                      <a:pt x="7750" y="10850"/>
                    </a:cubicBezTo>
                    <a:cubicBezTo>
                      <a:pt x="7717" y="10850"/>
                      <a:pt x="7684" y="10850"/>
                      <a:pt x="7651" y="10861"/>
                    </a:cubicBezTo>
                    <a:cubicBezTo>
                      <a:pt x="7601" y="10850"/>
                      <a:pt x="7535" y="10839"/>
                      <a:pt x="7469" y="10839"/>
                    </a:cubicBezTo>
                    <a:cubicBezTo>
                      <a:pt x="7321" y="10839"/>
                      <a:pt x="7189" y="10872"/>
                      <a:pt x="7074" y="10928"/>
                    </a:cubicBezTo>
                    <a:cubicBezTo>
                      <a:pt x="7074" y="10917"/>
                      <a:pt x="7074" y="10906"/>
                      <a:pt x="7074" y="10895"/>
                    </a:cubicBezTo>
                    <a:cubicBezTo>
                      <a:pt x="7074" y="10806"/>
                      <a:pt x="6975" y="10728"/>
                      <a:pt x="6826" y="10728"/>
                    </a:cubicBezTo>
                    <a:cubicBezTo>
                      <a:pt x="6694" y="10728"/>
                      <a:pt x="6579" y="10806"/>
                      <a:pt x="6579" y="10895"/>
                    </a:cubicBezTo>
                    <a:cubicBezTo>
                      <a:pt x="6579" y="10984"/>
                      <a:pt x="6694" y="11062"/>
                      <a:pt x="6826" y="11062"/>
                    </a:cubicBezTo>
                    <a:cubicBezTo>
                      <a:pt x="6843" y="11062"/>
                      <a:pt x="6859" y="11062"/>
                      <a:pt x="6892" y="11062"/>
                    </a:cubicBezTo>
                    <a:cubicBezTo>
                      <a:pt x="6826" y="11128"/>
                      <a:pt x="6793" y="11206"/>
                      <a:pt x="6793" y="11295"/>
                    </a:cubicBezTo>
                    <a:cubicBezTo>
                      <a:pt x="6760" y="11295"/>
                      <a:pt x="6727" y="11284"/>
                      <a:pt x="6678" y="11284"/>
                    </a:cubicBezTo>
                    <a:cubicBezTo>
                      <a:pt x="6365" y="11284"/>
                      <a:pt x="6101" y="11462"/>
                      <a:pt x="6101" y="11674"/>
                    </a:cubicBezTo>
                    <a:cubicBezTo>
                      <a:pt x="6101" y="11885"/>
                      <a:pt x="6365" y="12063"/>
                      <a:pt x="6678" y="12063"/>
                    </a:cubicBezTo>
                    <a:cubicBezTo>
                      <a:pt x="6744" y="12063"/>
                      <a:pt x="6810" y="12052"/>
                      <a:pt x="6876" y="12041"/>
                    </a:cubicBezTo>
                    <a:cubicBezTo>
                      <a:pt x="6892" y="12052"/>
                      <a:pt x="6925" y="12052"/>
                      <a:pt x="6958" y="12052"/>
                    </a:cubicBezTo>
                    <a:cubicBezTo>
                      <a:pt x="7057" y="12052"/>
                      <a:pt x="7123" y="12007"/>
                      <a:pt x="7123" y="11941"/>
                    </a:cubicBezTo>
                    <a:cubicBezTo>
                      <a:pt x="7123" y="11941"/>
                      <a:pt x="7123" y="11930"/>
                      <a:pt x="7123" y="11930"/>
                    </a:cubicBezTo>
                    <a:cubicBezTo>
                      <a:pt x="7140" y="11918"/>
                      <a:pt x="7156" y="11896"/>
                      <a:pt x="7173" y="11885"/>
                    </a:cubicBezTo>
                    <a:cubicBezTo>
                      <a:pt x="7189" y="11896"/>
                      <a:pt x="7205" y="11896"/>
                      <a:pt x="7222" y="11907"/>
                    </a:cubicBezTo>
                    <a:cubicBezTo>
                      <a:pt x="7255" y="11952"/>
                      <a:pt x="7304" y="11996"/>
                      <a:pt x="7370" y="12019"/>
                    </a:cubicBezTo>
                    <a:cubicBezTo>
                      <a:pt x="7337" y="12030"/>
                      <a:pt x="7304" y="12063"/>
                      <a:pt x="7304" y="12096"/>
                    </a:cubicBezTo>
                    <a:cubicBezTo>
                      <a:pt x="7304" y="12141"/>
                      <a:pt x="7354" y="12185"/>
                      <a:pt x="7436" y="12185"/>
                    </a:cubicBezTo>
                    <a:cubicBezTo>
                      <a:pt x="7502" y="12185"/>
                      <a:pt x="7568" y="12152"/>
                      <a:pt x="7568" y="12096"/>
                    </a:cubicBezTo>
                    <a:cubicBezTo>
                      <a:pt x="7568" y="12074"/>
                      <a:pt x="7552" y="12052"/>
                      <a:pt x="7535" y="12041"/>
                    </a:cubicBezTo>
                    <a:cubicBezTo>
                      <a:pt x="7568" y="12041"/>
                      <a:pt x="7601" y="12030"/>
                      <a:pt x="7618" y="12030"/>
                    </a:cubicBezTo>
                    <a:cubicBezTo>
                      <a:pt x="7651" y="12052"/>
                      <a:pt x="7684" y="12074"/>
                      <a:pt x="7717" y="12096"/>
                    </a:cubicBezTo>
                    <a:cubicBezTo>
                      <a:pt x="7684" y="12119"/>
                      <a:pt x="7651" y="12141"/>
                      <a:pt x="7618" y="12163"/>
                    </a:cubicBezTo>
                    <a:cubicBezTo>
                      <a:pt x="7618" y="12163"/>
                      <a:pt x="7618" y="12163"/>
                      <a:pt x="7618" y="12163"/>
                    </a:cubicBezTo>
                    <a:cubicBezTo>
                      <a:pt x="7403" y="12163"/>
                      <a:pt x="7222" y="12286"/>
                      <a:pt x="7222" y="12430"/>
                    </a:cubicBezTo>
                    <a:cubicBezTo>
                      <a:pt x="7222" y="12453"/>
                      <a:pt x="7222" y="12475"/>
                      <a:pt x="7238" y="12497"/>
                    </a:cubicBezTo>
                    <a:cubicBezTo>
                      <a:pt x="7173" y="12464"/>
                      <a:pt x="7090" y="12453"/>
                      <a:pt x="7024" y="12453"/>
                    </a:cubicBezTo>
                    <a:cubicBezTo>
                      <a:pt x="6793" y="12453"/>
                      <a:pt x="6612" y="12575"/>
                      <a:pt x="6612" y="12731"/>
                    </a:cubicBezTo>
                    <a:cubicBezTo>
                      <a:pt x="6612" y="12742"/>
                      <a:pt x="6612" y="12742"/>
                      <a:pt x="6612" y="12753"/>
                    </a:cubicBezTo>
                    <a:cubicBezTo>
                      <a:pt x="6612" y="12753"/>
                      <a:pt x="6612" y="12753"/>
                      <a:pt x="6612" y="12753"/>
                    </a:cubicBezTo>
                    <a:cubicBezTo>
                      <a:pt x="6579" y="12697"/>
                      <a:pt x="6496" y="12664"/>
                      <a:pt x="6414" y="12664"/>
                    </a:cubicBezTo>
                    <a:cubicBezTo>
                      <a:pt x="6381" y="12664"/>
                      <a:pt x="6348" y="12675"/>
                      <a:pt x="6315" y="12686"/>
                    </a:cubicBezTo>
                    <a:cubicBezTo>
                      <a:pt x="6348" y="12653"/>
                      <a:pt x="6365" y="12608"/>
                      <a:pt x="6365" y="12564"/>
                    </a:cubicBezTo>
                    <a:cubicBezTo>
                      <a:pt x="6365" y="12519"/>
                      <a:pt x="6348" y="12475"/>
                      <a:pt x="6315" y="12441"/>
                    </a:cubicBezTo>
                    <a:cubicBezTo>
                      <a:pt x="6332" y="12441"/>
                      <a:pt x="6365" y="12453"/>
                      <a:pt x="6381" y="12453"/>
                    </a:cubicBezTo>
                    <a:cubicBezTo>
                      <a:pt x="6496" y="12453"/>
                      <a:pt x="6595" y="12386"/>
                      <a:pt x="6595" y="12308"/>
                    </a:cubicBezTo>
                    <a:cubicBezTo>
                      <a:pt x="6595" y="12308"/>
                      <a:pt x="6595" y="12308"/>
                      <a:pt x="6595" y="12308"/>
                    </a:cubicBezTo>
                    <a:cubicBezTo>
                      <a:pt x="6612" y="12286"/>
                      <a:pt x="6628" y="12263"/>
                      <a:pt x="6628" y="12241"/>
                    </a:cubicBezTo>
                    <a:cubicBezTo>
                      <a:pt x="6628" y="12185"/>
                      <a:pt x="6562" y="12141"/>
                      <a:pt x="6480" y="12141"/>
                    </a:cubicBezTo>
                    <a:cubicBezTo>
                      <a:pt x="6447" y="12141"/>
                      <a:pt x="6414" y="12152"/>
                      <a:pt x="6381" y="12163"/>
                    </a:cubicBezTo>
                    <a:cubicBezTo>
                      <a:pt x="6381" y="12163"/>
                      <a:pt x="6381" y="12163"/>
                      <a:pt x="6365" y="12163"/>
                    </a:cubicBezTo>
                    <a:cubicBezTo>
                      <a:pt x="6249" y="12163"/>
                      <a:pt x="6150" y="12230"/>
                      <a:pt x="6150" y="12308"/>
                    </a:cubicBezTo>
                    <a:cubicBezTo>
                      <a:pt x="6150" y="12330"/>
                      <a:pt x="6150" y="12341"/>
                      <a:pt x="6167" y="12364"/>
                    </a:cubicBezTo>
                    <a:cubicBezTo>
                      <a:pt x="6117" y="12341"/>
                      <a:pt x="6068" y="12330"/>
                      <a:pt x="6002" y="12330"/>
                    </a:cubicBezTo>
                    <a:cubicBezTo>
                      <a:pt x="5804" y="12330"/>
                      <a:pt x="5656" y="12441"/>
                      <a:pt x="5656" y="12564"/>
                    </a:cubicBezTo>
                    <a:cubicBezTo>
                      <a:pt x="5656" y="12619"/>
                      <a:pt x="5689" y="12664"/>
                      <a:pt x="5738" y="12709"/>
                    </a:cubicBezTo>
                    <a:cubicBezTo>
                      <a:pt x="5722" y="12709"/>
                      <a:pt x="5722" y="12709"/>
                      <a:pt x="5705" y="12709"/>
                    </a:cubicBezTo>
                    <a:cubicBezTo>
                      <a:pt x="5606" y="12709"/>
                      <a:pt x="5540" y="12764"/>
                      <a:pt x="5540" y="12820"/>
                    </a:cubicBezTo>
                    <a:cubicBezTo>
                      <a:pt x="5540" y="12831"/>
                      <a:pt x="5540" y="12842"/>
                      <a:pt x="5557" y="12853"/>
                    </a:cubicBezTo>
                    <a:cubicBezTo>
                      <a:pt x="5540" y="12853"/>
                      <a:pt x="5507" y="12853"/>
                      <a:pt x="5491" y="12864"/>
                    </a:cubicBezTo>
                    <a:cubicBezTo>
                      <a:pt x="5491" y="12864"/>
                      <a:pt x="5491" y="12864"/>
                      <a:pt x="5491" y="12864"/>
                    </a:cubicBezTo>
                    <a:cubicBezTo>
                      <a:pt x="5491" y="12864"/>
                      <a:pt x="5474" y="12864"/>
                      <a:pt x="5474" y="12864"/>
                    </a:cubicBezTo>
                    <a:cubicBezTo>
                      <a:pt x="5507" y="12842"/>
                      <a:pt x="5524" y="12809"/>
                      <a:pt x="5524" y="12775"/>
                    </a:cubicBezTo>
                    <a:cubicBezTo>
                      <a:pt x="5524" y="12686"/>
                      <a:pt x="5408" y="12608"/>
                      <a:pt x="5276" y="12608"/>
                    </a:cubicBezTo>
                    <a:cubicBezTo>
                      <a:pt x="5243" y="12608"/>
                      <a:pt x="5210" y="12608"/>
                      <a:pt x="5194" y="12619"/>
                    </a:cubicBezTo>
                    <a:cubicBezTo>
                      <a:pt x="5227" y="12597"/>
                      <a:pt x="5243" y="12575"/>
                      <a:pt x="5260" y="12542"/>
                    </a:cubicBezTo>
                    <a:cubicBezTo>
                      <a:pt x="5276" y="12542"/>
                      <a:pt x="5276" y="12542"/>
                      <a:pt x="5293" y="12542"/>
                    </a:cubicBezTo>
                    <a:cubicBezTo>
                      <a:pt x="5590" y="12542"/>
                      <a:pt x="5820" y="12386"/>
                      <a:pt x="5820" y="12185"/>
                    </a:cubicBezTo>
                    <a:cubicBezTo>
                      <a:pt x="5820" y="12163"/>
                      <a:pt x="5820" y="12141"/>
                      <a:pt x="5804" y="12119"/>
                    </a:cubicBezTo>
                    <a:cubicBezTo>
                      <a:pt x="5886" y="12096"/>
                      <a:pt x="5952" y="12041"/>
                      <a:pt x="5952" y="11974"/>
                    </a:cubicBezTo>
                    <a:cubicBezTo>
                      <a:pt x="5952" y="11885"/>
                      <a:pt x="5853" y="11818"/>
                      <a:pt x="5722" y="11818"/>
                    </a:cubicBezTo>
                    <a:cubicBezTo>
                      <a:pt x="5656" y="11818"/>
                      <a:pt x="5590" y="11840"/>
                      <a:pt x="5540" y="11874"/>
                    </a:cubicBezTo>
                    <a:cubicBezTo>
                      <a:pt x="5507" y="11863"/>
                      <a:pt x="5491" y="11852"/>
                      <a:pt x="5458" y="11852"/>
                    </a:cubicBezTo>
                    <a:cubicBezTo>
                      <a:pt x="5458" y="11852"/>
                      <a:pt x="5458" y="11840"/>
                      <a:pt x="5458" y="11840"/>
                    </a:cubicBezTo>
                    <a:cubicBezTo>
                      <a:pt x="5540" y="11796"/>
                      <a:pt x="5590" y="11740"/>
                      <a:pt x="5590" y="11662"/>
                    </a:cubicBezTo>
                    <a:cubicBezTo>
                      <a:pt x="5590" y="11551"/>
                      <a:pt x="5458" y="11462"/>
                      <a:pt x="5293" y="11451"/>
                    </a:cubicBezTo>
                    <a:cubicBezTo>
                      <a:pt x="5326" y="11429"/>
                      <a:pt x="5359" y="11395"/>
                      <a:pt x="5375" y="11351"/>
                    </a:cubicBezTo>
                    <a:cubicBezTo>
                      <a:pt x="5441" y="11329"/>
                      <a:pt x="5507" y="11295"/>
                      <a:pt x="5557" y="11262"/>
                    </a:cubicBezTo>
                    <a:cubicBezTo>
                      <a:pt x="5639" y="11306"/>
                      <a:pt x="5738" y="11329"/>
                      <a:pt x="5853" y="11329"/>
                    </a:cubicBezTo>
                    <a:cubicBezTo>
                      <a:pt x="6134" y="11329"/>
                      <a:pt x="6365" y="11173"/>
                      <a:pt x="6365" y="10984"/>
                    </a:cubicBezTo>
                    <a:cubicBezTo>
                      <a:pt x="6365" y="10817"/>
                      <a:pt x="6183" y="10683"/>
                      <a:pt x="5952" y="10650"/>
                    </a:cubicBezTo>
                    <a:cubicBezTo>
                      <a:pt x="5952" y="10639"/>
                      <a:pt x="5936" y="10628"/>
                      <a:pt x="5936" y="10616"/>
                    </a:cubicBezTo>
                    <a:cubicBezTo>
                      <a:pt x="6018" y="10594"/>
                      <a:pt x="6068" y="10538"/>
                      <a:pt x="6068" y="10472"/>
                    </a:cubicBezTo>
                    <a:cubicBezTo>
                      <a:pt x="6068" y="10383"/>
                      <a:pt x="5969" y="10316"/>
                      <a:pt x="5837" y="10316"/>
                    </a:cubicBezTo>
                    <a:cubicBezTo>
                      <a:pt x="5705" y="10316"/>
                      <a:pt x="5606" y="10383"/>
                      <a:pt x="5606" y="10472"/>
                    </a:cubicBezTo>
                    <a:cubicBezTo>
                      <a:pt x="5606" y="10494"/>
                      <a:pt x="5606" y="10505"/>
                      <a:pt x="5623" y="10527"/>
                    </a:cubicBezTo>
                    <a:cubicBezTo>
                      <a:pt x="5540" y="10550"/>
                      <a:pt x="5491" y="10594"/>
                      <a:pt x="5474" y="10650"/>
                    </a:cubicBezTo>
                    <a:cubicBezTo>
                      <a:pt x="5375" y="10605"/>
                      <a:pt x="5260" y="10583"/>
                      <a:pt x="5144" y="10583"/>
                    </a:cubicBezTo>
                    <a:cubicBezTo>
                      <a:pt x="4996" y="10583"/>
                      <a:pt x="4848" y="10628"/>
                      <a:pt x="4749" y="10683"/>
                    </a:cubicBezTo>
                    <a:cubicBezTo>
                      <a:pt x="4749" y="10683"/>
                      <a:pt x="4749" y="10672"/>
                      <a:pt x="4749" y="10672"/>
                    </a:cubicBezTo>
                    <a:cubicBezTo>
                      <a:pt x="4749" y="10516"/>
                      <a:pt x="4551" y="10383"/>
                      <a:pt x="4320" y="10383"/>
                    </a:cubicBezTo>
                    <a:cubicBezTo>
                      <a:pt x="4287" y="10383"/>
                      <a:pt x="4254" y="10383"/>
                      <a:pt x="4238" y="10394"/>
                    </a:cubicBezTo>
                    <a:cubicBezTo>
                      <a:pt x="4221" y="10271"/>
                      <a:pt x="4106" y="10171"/>
                      <a:pt x="3941" y="10116"/>
                    </a:cubicBezTo>
                    <a:cubicBezTo>
                      <a:pt x="3941" y="10116"/>
                      <a:pt x="3941" y="10116"/>
                      <a:pt x="3941" y="10116"/>
                    </a:cubicBezTo>
                    <a:cubicBezTo>
                      <a:pt x="4106" y="10116"/>
                      <a:pt x="4221" y="10027"/>
                      <a:pt x="4221" y="9926"/>
                    </a:cubicBezTo>
                    <a:cubicBezTo>
                      <a:pt x="4221" y="9815"/>
                      <a:pt x="4089" y="9737"/>
                      <a:pt x="3941" y="9737"/>
                    </a:cubicBezTo>
                    <a:cubicBezTo>
                      <a:pt x="3792" y="9737"/>
                      <a:pt x="3660" y="9826"/>
                      <a:pt x="3660" y="9926"/>
                    </a:cubicBezTo>
                    <a:cubicBezTo>
                      <a:pt x="3660" y="9993"/>
                      <a:pt x="3726" y="10060"/>
                      <a:pt x="3809" y="10093"/>
                    </a:cubicBezTo>
                    <a:cubicBezTo>
                      <a:pt x="3792" y="10093"/>
                      <a:pt x="3759" y="10093"/>
                      <a:pt x="3743" y="10093"/>
                    </a:cubicBezTo>
                    <a:cubicBezTo>
                      <a:pt x="3710" y="10093"/>
                      <a:pt x="3660" y="10093"/>
                      <a:pt x="3627" y="10104"/>
                    </a:cubicBezTo>
                    <a:cubicBezTo>
                      <a:pt x="3611" y="10093"/>
                      <a:pt x="3595" y="10093"/>
                      <a:pt x="3578" y="10082"/>
                    </a:cubicBezTo>
                    <a:cubicBezTo>
                      <a:pt x="3545" y="10015"/>
                      <a:pt x="3463" y="9960"/>
                      <a:pt x="3347" y="9960"/>
                    </a:cubicBezTo>
                    <a:cubicBezTo>
                      <a:pt x="3331" y="9960"/>
                      <a:pt x="3298" y="9960"/>
                      <a:pt x="3281" y="9971"/>
                    </a:cubicBezTo>
                    <a:cubicBezTo>
                      <a:pt x="3281" y="9971"/>
                      <a:pt x="3281" y="9971"/>
                      <a:pt x="3281" y="9971"/>
                    </a:cubicBezTo>
                    <a:cubicBezTo>
                      <a:pt x="3281" y="9926"/>
                      <a:pt x="3265" y="9882"/>
                      <a:pt x="3248" y="9837"/>
                    </a:cubicBezTo>
                    <a:cubicBezTo>
                      <a:pt x="3281" y="9815"/>
                      <a:pt x="3298" y="9793"/>
                      <a:pt x="3314" y="9760"/>
                    </a:cubicBezTo>
                    <a:cubicBezTo>
                      <a:pt x="3364" y="9715"/>
                      <a:pt x="3397" y="9648"/>
                      <a:pt x="3397" y="9581"/>
                    </a:cubicBezTo>
                    <a:cubicBezTo>
                      <a:pt x="3397" y="9537"/>
                      <a:pt x="3380" y="9492"/>
                      <a:pt x="3347" y="9448"/>
                    </a:cubicBezTo>
                    <a:cubicBezTo>
                      <a:pt x="3380" y="9448"/>
                      <a:pt x="3397" y="9459"/>
                      <a:pt x="3430" y="9459"/>
                    </a:cubicBezTo>
                    <a:cubicBezTo>
                      <a:pt x="3627" y="9459"/>
                      <a:pt x="3792" y="9348"/>
                      <a:pt x="3792" y="9214"/>
                    </a:cubicBezTo>
                    <a:cubicBezTo>
                      <a:pt x="3792" y="9081"/>
                      <a:pt x="3627" y="8969"/>
                      <a:pt x="3430" y="8969"/>
                    </a:cubicBezTo>
                    <a:cubicBezTo>
                      <a:pt x="3232" y="8969"/>
                      <a:pt x="3067" y="9081"/>
                      <a:pt x="3067" y="9214"/>
                    </a:cubicBezTo>
                    <a:cubicBezTo>
                      <a:pt x="3067" y="9248"/>
                      <a:pt x="3083" y="9281"/>
                      <a:pt x="3100" y="9303"/>
                    </a:cubicBezTo>
                    <a:cubicBezTo>
                      <a:pt x="3050" y="9292"/>
                      <a:pt x="3001" y="9292"/>
                      <a:pt x="2951" y="9292"/>
                    </a:cubicBezTo>
                    <a:cubicBezTo>
                      <a:pt x="2820" y="9292"/>
                      <a:pt x="2688" y="9337"/>
                      <a:pt x="2605" y="9403"/>
                    </a:cubicBezTo>
                    <a:cubicBezTo>
                      <a:pt x="2539" y="9337"/>
                      <a:pt x="2424" y="9292"/>
                      <a:pt x="2308" y="9292"/>
                    </a:cubicBezTo>
                    <a:cubicBezTo>
                      <a:pt x="2242" y="9292"/>
                      <a:pt x="2193" y="9303"/>
                      <a:pt x="2144" y="9314"/>
                    </a:cubicBezTo>
                    <a:cubicBezTo>
                      <a:pt x="2127" y="9248"/>
                      <a:pt x="2061" y="9203"/>
                      <a:pt x="1962" y="9203"/>
                    </a:cubicBezTo>
                    <a:cubicBezTo>
                      <a:pt x="1896" y="9203"/>
                      <a:pt x="1830" y="9236"/>
                      <a:pt x="1797" y="9270"/>
                    </a:cubicBezTo>
                    <a:cubicBezTo>
                      <a:pt x="1665" y="9303"/>
                      <a:pt x="1583" y="9392"/>
                      <a:pt x="1583" y="9481"/>
                    </a:cubicBezTo>
                    <a:cubicBezTo>
                      <a:pt x="1583" y="9604"/>
                      <a:pt x="1731" y="9715"/>
                      <a:pt x="1929" y="9715"/>
                    </a:cubicBezTo>
                    <a:cubicBezTo>
                      <a:pt x="1979" y="9715"/>
                      <a:pt x="2028" y="9704"/>
                      <a:pt x="2061" y="9693"/>
                    </a:cubicBezTo>
                    <a:cubicBezTo>
                      <a:pt x="2127" y="9737"/>
                      <a:pt x="2209" y="9760"/>
                      <a:pt x="2308" y="9760"/>
                    </a:cubicBezTo>
                    <a:cubicBezTo>
                      <a:pt x="2358" y="9760"/>
                      <a:pt x="2407" y="9748"/>
                      <a:pt x="2440" y="9737"/>
                    </a:cubicBezTo>
                    <a:cubicBezTo>
                      <a:pt x="2374" y="9793"/>
                      <a:pt x="2325" y="9871"/>
                      <a:pt x="2325" y="9949"/>
                    </a:cubicBezTo>
                    <a:cubicBezTo>
                      <a:pt x="2325" y="10093"/>
                      <a:pt x="2473" y="10216"/>
                      <a:pt x="2671" y="10260"/>
                    </a:cubicBezTo>
                    <a:cubicBezTo>
                      <a:pt x="2589" y="10349"/>
                      <a:pt x="2539" y="10449"/>
                      <a:pt x="2539" y="10561"/>
                    </a:cubicBezTo>
                    <a:cubicBezTo>
                      <a:pt x="2539" y="10694"/>
                      <a:pt x="2622" y="10817"/>
                      <a:pt x="2737" y="10906"/>
                    </a:cubicBezTo>
                    <a:cubicBezTo>
                      <a:pt x="2638" y="10928"/>
                      <a:pt x="2556" y="10995"/>
                      <a:pt x="2556" y="11084"/>
                    </a:cubicBezTo>
                    <a:cubicBezTo>
                      <a:pt x="2556" y="11184"/>
                      <a:pt x="2671" y="11273"/>
                      <a:pt x="2836" y="11273"/>
                    </a:cubicBezTo>
                    <a:cubicBezTo>
                      <a:pt x="2984" y="11273"/>
                      <a:pt x="3100" y="11195"/>
                      <a:pt x="3116" y="11106"/>
                    </a:cubicBezTo>
                    <a:cubicBezTo>
                      <a:pt x="3116" y="11106"/>
                      <a:pt x="3133" y="11106"/>
                      <a:pt x="3133" y="11106"/>
                    </a:cubicBezTo>
                    <a:cubicBezTo>
                      <a:pt x="3166" y="11106"/>
                      <a:pt x="3199" y="11095"/>
                      <a:pt x="3215" y="11084"/>
                    </a:cubicBezTo>
                    <a:cubicBezTo>
                      <a:pt x="3248" y="11084"/>
                      <a:pt x="3281" y="11095"/>
                      <a:pt x="3331" y="11095"/>
                    </a:cubicBezTo>
                    <a:cubicBezTo>
                      <a:pt x="3413" y="11095"/>
                      <a:pt x="3479" y="11084"/>
                      <a:pt x="3545" y="11073"/>
                    </a:cubicBezTo>
                    <a:cubicBezTo>
                      <a:pt x="3545" y="11073"/>
                      <a:pt x="3545" y="11073"/>
                      <a:pt x="3545" y="11073"/>
                    </a:cubicBezTo>
                    <a:cubicBezTo>
                      <a:pt x="3660" y="11073"/>
                      <a:pt x="3759" y="11039"/>
                      <a:pt x="3825" y="10995"/>
                    </a:cubicBezTo>
                    <a:cubicBezTo>
                      <a:pt x="3858" y="11039"/>
                      <a:pt x="3924" y="11073"/>
                      <a:pt x="3990" y="11073"/>
                    </a:cubicBezTo>
                    <a:cubicBezTo>
                      <a:pt x="4023" y="11073"/>
                      <a:pt x="4040" y="11073"/>
                      <a:pt x="4056" y="11062"/>
                    </a:cubicBezTo>
                    <a:cubicBezTo>
                      <a:pt x="4122" y="11095"/>
                      <a:pt x="4188" y="11106"/>
                      <a:pt x="4287" y="11106"/>
                    </a:cubicBezTo>
                    <a:cubicBezTo>
                      <a:pt x="4369" y="11106"/>
                      <a:pt x="4435" y="11095"/>
                      <a:pt x="4501" y="11062"/>
                    </a:cubicBezTo>
                    <a:cubicBezTo>
                      <a:pt x="4518" y="11062"/>
                      <a:pt x="4518" y="11062"/>
                      <a:pt x="4534" y="11062"/>
                    </a:cubicBezTo>
                    <a:cubicBezTo>
                      <a:pt x="4551" y="11062"/>
                      <a:pt x="4584" y="11062"/>
                      <a:pt x="4600" y="11050"/>
                    </a:cubicBezTo>
                    <a:cubicBezTo>
                      <a:pt x="4617" y="11128"/>
                      <a:pt x="4666" y="11195"/>
                      <a:pt x="4749" y="11251"/>
                    </a:cubicBezTo>
                    <a:cubicBezTo>
                      <a:pt x="4732" y="11251"/>
                      <a:pt x="4699" y="11251"/>
                      <a:pt x="4683" y="11251"/>
                    </a:cubicBezTo>
                    <a:cubicBezTo>
                      <a:pt x="4666" y="11251"/>
                      <a:pt x="4666" y="11251"/>
                      <a:pt x="4650" y="11251"/>
                    </a:cubicBezTo>
                    <a:cubicBezTo>
                      <a:pt x="4650" y="11184"/>
                      <a:pt x="4567" y="11128"/>
                      <a:pt x="4468" y="11128"/>
                    </a:cubicBezTo>
                    <a:cubicBezTo>
                      <a:pt x="4369" y="11128"/>
                      <a:pt x="4287" y="11184"/>
                      <a:pt x="4287" y="11251"/>
                    </a:cubicBezTo>
                    <a:cubicBezTo>
                      <a:pt x="4287" y="11295"/>
                      <a:pt x="4320" y="11340"/>
                      <a:pt x="4386" y="11362"/>
                    </a:cubicBezTo>
                    <a:cubicBezTo>
                      <a:pt x="4369" y="11384"/>
                      <a:pt x="4353" y="11406"/>
                      <a:pt x="4336" y="11440"/>
                    </a:cubicBezTo>
                    <a:cubicBezTo>
                      <a:pt x="4287" y="11418"/>
                      <a:pt x="4221" y="11395"/>
                      <a:pt x="4155" y="11395"/>
                    </a:cubicBezTo>
                    <a:cubicBezTo>
                      <a:pt x="4139" y="11284"/>
                      <a:pt x="4023" y="11206"/>
                      <a:pt x="3858" y="11206"/>
                    </a:cubicBezTo>
                    <a:cubicBezTo>
                      <a:pt x="3693" y="11206"/>
                      <a:pt x="3562" y="11295"/>
                      <a:pt x="3562" y="11406"/>
                    </a:cubicBezTo>
                    <a:cubicBezTo>
                      <a:pt x="3562" y="11440"/>
                      <a:pt x="3578" y="11473"/>
                      <a:pt x="3611" y="11507"/>
                    </a:cubicBezTo>
                    <a:cubicBezTo>
                      <a:pt x="3512" y="11573"/>
                      <a:pt x="3446" y="11674"/>
                      <a:pt x="3446" y="11774"/>
                    </a:cubicBezTo>
                    <a:cubicBezTo>
                      <a:pt x="3446" y="11807"/>
                      <a:pt x="3446" y="11840"/>
                      <a:pt x="3463" y="11863"/>
                    </a:cubicBezTo>
                    <a:cubicBezTo>
                      <a:pt x="3430" y="11863"/>
                      <a:pt x="3397" y="11852"/>
                      <a:pt x="3347" y="11852"/>
                    </a:cubicBezTo>
                    <a:cubicBezTo>
                      <a:pt x="3314" y="11852"/>
                      <a:pt x="3298" y="11852"/>
                      <a:pt x="3265" y="11863"/>
                    </a:cubicBezTo>
                    <a:cubicBezTo>
                      <a:pt x="3215" y="11818"/>
                      <a:pt x="3133" y="11785"/>
                      <a:pt x="3034" y="11785"/>
                    </a:cubicBezTo>
                    <a:cubicBezTo>
                      <a:pt x="2869" y="11785"/>
                      <a:pt x="2737" y="11874"/>
                      <a:pt x="2737" y="11985"/>
                    </a:cubicBezTo>
                    <a:cubicBezTo>
                      <a:pt x="2737" y="12041"/>
                      <a:pt x="2770" y="12096"/>
                      <a:pt x="2836" y="12130"/>
                    </a:cubicBezTo>
                    <a:cubicBezTo>
                      <a:pt x="2836" y="12152"/>
                      <a:pt x="2820" y="12174"/>
                      <a:pt x="2820" y="12197"/>
                    </a:cubicBezTo>
                    <a:cubicBezTo>
                      <a:pt x="2820" y="12219"/>
                      <a:pt x="2820" y="12252"/>
                      <a:pt x="2836" y="12274"/>
                    </a:cubicBezTo>
                    <a:cubicBezTo>
                      <a:pt x="2770" y="12319"/>
                      <a:pt x="2721" y="12386"/>
                      <a:pt x="2721" y="12464"/>
                    </a:cubicBezTo>
                    <a:cubicBezTo>
                      <a:pt x="2721" y="12497"/>
                      <a:pt x="2737" y="12530"/>
                      <a:pt x="2754" y="12553"/>
                    </a:cubicBezTo>
                    <a:cubicBezTo>
                      <a:pt x="2737" y="12553"/>
                      <a:pt x="2721" y="12553"/>
                      <a:pt x="2688" y="12553"/>
                    </a:cubicBezTo>
                    <a:cubicBezTo>
                      <a:pt x="2688" y="12553"/>
                      <a:pt x="2688" y="12542"/>
                      <a:pt x="2688" y="12542"/>
                    </a:cubicBezTo>
                    <a:cubicBezTo>
                      <a:pt x="2688" y="12519"/>
                      <a:pt x="2688" y="12497"/>
                      <a:pt x="2671" y="12475"/>
                    </a:cubicBezTo>
                    <a:cubicBezTo>
                      <a:pt x="2671" y="12453"/>
                      <a:pt x="2688" y="12441"/>
                      <a:pt x="2688" y="12419"/>
                    </a:cubicBezTo>
                    <a:cubicBezTo>
                      <a:pt x="2688" y="12319"/>
                      <a:pt x="2572" y="12241"/>
                      <a:pt x="2424" y="12241"/>
                    </a:cubicBezTo>
                    <a:cubicBezTo>
                      <a:pt x="2358" y="12241"/>
                      <a:pt x="2308" y="12252"/>
                      <a:pt x="2259" y="12274"/>
                    </a:cubicBezTo>
                    <a:cubicBezTo>
                      <a:pt x="2061" y="12286"/>
                      <a:pt x="1896" y="12397"/>
                      <a:pt x="1896" y="12542"/>
                    </a:cubicBezTo>
                    <a:cubicBezTo>
                      <a:pt x="1896" y="12675"/>
                      <a:pt x="2045" y="12786"/>
                      <a:pt x="2226" y="12809"/>
                    </a:cubicBezTo>
                    <a:cubicBezTo>
                      <a:pt x="2193" y="12853"/>
                      <a:pt x="2176" y="12909"/>
                      <a:pt x="2176" y="12953"/>
                    </a:cubicBezTo>
                    <a:cubicBezTo>
                      <a:pt x="2176" y="13143"/>
                      <a:pt x="2358" y="13287"/>
                      <a:pt x="2605" y="13343"/>
                    </a:cubicBezTo>
                    <a:cubicBezTo>
                      <a:pt x="2572" y="13343"/>
                      <a:pt x="2539" y="13332"/>
                      <a:pt x="2506" y="13332"/>
                    </a:cubicBezTo>
                    <a:cubicBezTo>
                      <a:pt x="2292" y="13332"/>
                      <a:pt x="2094" y="13421"/>
                      <a:pt x="2012" y="13543"/>
                    </a:cubicBezTo>
                    <a:cubicBezTo>
                      <a:pt x="1929" y="13476"/>
                      <a:pt x="1797" y="13443"/>
                      <a:pt x="1649" y="13443"/>
                    </a:cubicBezTo>
                    <a:cubicBezTo>
                      <a:pt x="1369" y="13443"/>
                      <a:pt x="1154" y="13588"/>
                      <a:pt x="1154" y="13777"/>
                    </a:cubicBezTo>
                    <a:cubicBezTo>
                      <a:pt x="1154" y="13888"/>
                      <a:pt x="1237" y="13988"/>
                      <a:pt x="1352" y="14044"/>
                    </a:cubicBezTo>
                    <a:cubicBezTo>
                      <a:pt x="1352" y="14044"/>
                      <a:pt x="1352" y="14044"/>
                      <a:pt x="1352" y="14055"/>
                    </a:cubicBezTo>
                    <a:cubicBezTo>
                      <a:pt x="1352" y="14133"/>
                      <a:pt x="1434" y="14189"/>
                      <a:pt x="1550" y="14200"/>
                    </a:cubicBezTo>
                    <a:cubicBezTo>
                      <a:pt x="1434" y="14222"/>
                      <a:pt x="1336" y="14289"/>
                      <a:pt x="1336" y="14378"/>
                    </a:cubicBezTo>
                    <a:cubicBezTo>
                      <a:pt x="1336" y="14478"/>
                      <a:pt x="1451" y="14567"/>
                      <a:pt x="1616" y="14567"/>
                    </a:cubicBezTo>
                    <a:cubicBezTo>
                      <a:pt x="1748" y="14567"/>
                      <a:pt x="1847" y="14500"/>
                      <a:pt x="1880" y="14422"/>
                    </a:cubicBezTo>
                    <a:cubicBezTo>
                      <a:pt x="1946" y="14522"/>
                      <a:pt x="2111" y="14600"/>
                      <a:pt x="2292" y="14600"/>
                    </a:cubicBezTo>
                    <a:cubicBezTo>
                      <a:pt x="2292" y="14600"/>
                      <a:pt x="2308" y="14600"/>
                      <a:pt x="2308" y="14600"/>
                    </a:cubicBezTo>
                    <a:cubicBezTo>
                      <a:pt x="2308" y="14600"/>
                      <a:pt x="2308" y="14611"/>
                      <a:pt x="2308" y="14611"/>
                    </a:cubicBezTo>
                    <a:cubicBezTo>
                      <a:pt x="2226" y="14645"/>
                      <a:pt x="2160" y="14712"/>
                      <a:pt x="2127" y="14778"/>
                    </a:cubicBezTo>
                    <a:cubicBezTo>
                      <a:pt x="2028" y="14745"/>
                      <a:pt x="1913" y="14723"/>
                      <a:pt x="1797" y="14723"/>
                    </a:cubicBezTo>
                    <a:cubicBezTo>
                      <a:pt x="1632" y="14723"/>
                      <a:pt x="1467" y="14767"/>
                      <a:pt x="1352" y="14834"/>
                    </a:cubicBezTo>
                    <a:cubicBezTo>
                      <a:pt x="1319" y="14812"/>
                      <a:pt x="1270" y="14801"/>
                      <a:pt x="1220" y="14801"/>
                    </a:cubicBezTo>
                    <a:cubicBezTo>
                      <a:pt x="1088" y="14801"/>
                      <a:pt x="989" y="14867"/>
                      <a:pt x="989" y="14956"/>
                    </a:cubicBezTo>
                    <a:cubicBezTo>
                      <a:pt x="989" y="14968"/>
                      <a:pt x="989" y="14979"/>
                      <a:pt x="989" y="14990"/>
                    </a:cubicBezTo>
                    <a:cubicBezTo>
                      <a:pt x="989" y="14990"/>
                      <a:pt x="989" y="14990"/>
                      <a:pt x="989" y="15001"/>
                    </a:cubicBezTo>
                    <a:cubicBezTo>
                      <a:pt x="956" y="15001"/>
                      <a:pt x="940" y="14990"/>
                      <a:pt x="907" y="14990"/>
                    </a:cubicBezTo>
                    <a:cubicBezTo>
                      <a:pt x="725" y="14990"/>
                      <a:pt x="577" y="15090"/>
                      <a:pt x="577" y="15212"/>
                    </a:cubicBezTo>
                    <a:cubicBezTo>
                      <a:pt x="577" y="15335"/>
                      <a:pt x="725" y="15435"/>
                      <a:pt x="907" y="15435"/>
                    </a:cubicBezTo>
                    <a:cubicBezTo>
                      <a:pt x="1006" y="15435"/>
                      <a:pt x="1088" y="15413"/>
                      <a:pt x="1154" y="15368"/>
                    </a:cubicBezTo>
                    <a:cubicBezTo>
                      <a:pt x="1253" y="15546"/>
                      <a:pt x="1517" y="15669"/>
                      <a:pt x="1814" y="15669"/>
                    </a:cubicBezTo>
                    <a:cubicBezTo>
                      <a:pt x="1995" y="15669"/>
                      <a:pt x="2160" y="15624"/>
                      <a:pt x="2292" y="15546"/>
                    </a:cubicBezTo>
                    <a:cubicBezTo>
                      <a:pt x="2259" y="15568"/>
                      <a:pt x="2242" y="15602"/>
                      <a:pt x="2242" y="15635"/>
                    </a:cubicBezTo>
                    <a:cubicBezTo>
                      <a:pt x="2242" y="15635"/>
                      <a:pt x="2242" y="15635"/>
                      <a:pt x="2242" y="15635"/>
                    </a:cubicBezTo>
                    <a:cubicBezTo>
                      <a:pt x="2045" y="15691"/>
                      <a:pt x="1896" y="15813"/>
                      <a:pt x="1896" y="15969"/>
                    </a:cubicBezTo>
                    <a:cubicBezTo>
                      <a:pt x="1896" y="16047"/>
                      <a:pt x="1946" y="16125"/>
                      <a:pt x="2012" y="16192"/>
                    </a:cubicBezTo>
                    <a:cubicBezTo>
                      <a:pt x="1962" y="16169"/>
                      <a:pt x="1913" y="16158"/>
                      <a:pt x="1847" y="16158"/>
                    </a:cubicBezTo>
                    <a:cubicBezTo>
                      <a:pt x="1748" y="16158"/>
                      <a:pt x="1649" y="16203"/>
                      <a:pt x="1599" y="16258"/>
                    </a:cubicBezTo>
                    <a:cubicBezTo>
                      <a:pt x="1599" y="16258"/>
                      <a:pt x="1599" y="16258"/>
                      <a:pt x="1583" y="16258"/>
                    </a:cubicBezTo>
                    <a:cubicBezTo>
                      <a:pt x="1533" y="16258"/>
                      <a:pt x="1484" y="16270"/>
                      <a:pt x="1451" y="16281"/>
                    </a:cubicBezTo>
                    <a:cubicBezTo>
                      <a:pt x="1319" y="16169"/>
                      <a:pt x="1121" y="16092"/>
                      <a:pt x="907" y="16092"/>
                    </a:cubicBezTo>
                    <a:cubicBezTo>
                      <a:pt x="742" y="16092"/>
                      <a:pt x="577" y="16136"/>
                      <a:pt x="462" y="16203"/>
                    </a:cubicBezTo>
                    <a:cubicBezTo>
                      <a:pt x="462" y="16203"/>
                      <a:pt x="445" y="16203"/>
                      <a:pt x="445" y="16203"/>
                    </a:cubicBezTo>
                    <a:cubicBezTo>
                      <a:pt x="396" y="16203"/>
                      <a:pt x="346" y="16236"/>
                      <a:pt x="346" y="16270"/>
                    </a:cubicBezTo>
                    <a:cubicBezTo>
                      <a:pt x="346" y="16281"/>
                      <a:pt x="346" y="16281"/>
                      <a:pt x="346" y="16281"/>
                    </a:cubicBezTo>
                    <a:cubicBezTo>
                      <a:pt x="280" y="16347"/>
                      <a:pt x="231" y="16425"/>
                      <a:pt x="214" y="16514"/>
                    </a:cubicBezTo>
                    <a:cubicBezTo>
                      <a:pt x="82" y="16548"/>
                      <a:pt x="0" y="16626"/>
                      <a:pt x="0" y="16715"/>
                    </a:cubicBezTo>
                    <a:cubicBezTo>
                      <a:pt x="0" y="16837"/>
                      <a:pt x="148" y="16937"/>
                      <a:pt x="330" y="16937"/>
                    </a:cubicBezTo>
                    <a:cubicBezTo>
                      <a:pt x="379" y="16937"/>
                      <a:pt x="429" y="16926"/>
                      <a:pt x="478" y="16915"/>
                    </a:cubicBezTo>
                    <a:cubicBezTo>
                      <a:pt x="594" y="16982"/>
                      <a:pt x="742" y="17015"/>
                      <a:pt x="907" y="17015"/>
                    </a:cubicBezTo>
                    <a:cubicBezTo>
                      <a:pt x="1253" y="17015"/>
                      <a:pt x="1550" y="16837"/>
                      <a:pt x="1583" y="16615"/>
                    </a:cubicBezTo>
                    <a:cubicBezTo>
                      <a:pt x="1583" y="16615"/>
                      <a:pt x="1583" y="16615"/>
                      <a:pt x="1583" y="16615"/>
                    </a:cubicBezTo>
                    <a:cubicBezTo>
                      <a:pt x="1665" y="16615"/>
                      <a:pt x="1748" y="16581"/>
                      <a:pt x="1797" y="16537"/>
                    </a:cubicBezTo>
                    <a:cubicBezTo>
                      <a:pt x="1814" y="16537"/>
                      <a:pt x="1830" y="16537"/>
                      <a:pt x="1830" y="16537"/>
                    </a:cubicBezTo>
                    <a:cubicBezTo>
                      <a:pt x="1995" y="16537"/>
                      <a:pt x="2111" y="16448"/>
                      <a:pt x="2111" y="16347"/>
                    </a:cubicBezTo>
                    <a:cubicBezTo>
                      <a:pt x="2111" y="16314"/>
                      <a:pt x="2094" y="16270"/>
                      <a:pt x="2061" y="16247"/>
                    </a:cubicBezTo>
                    <a:cubicBezTo>
                      <a:pt x="2160" y="16303"/>
                      <a:pt x="2275" y="16336"/>
                      <a:pt x="2407" y="16336"/>
                    </a:cubicBezTo>
                    <a:cubicBezTo>
                      <a:pt x="2622" y="16336"/>
                      <a:pt x="2803" y="16258"/>
                      <a:pt x="2885" y="16136"/>
                    </a:cubicBezTo>
                    <a:cubicBezTo>
                      <a:pt x="2902" y="16136"/>
                      <a:pt x="2918" y="16136"/>
                      <a:pt x="2935" y="16136"/>
                    </a:cubicBezTo>
                    <a:cubicBezTo>
                      <a:pt x="2935" y="16136"/>
                      <a:pt x="2951" y="16136"/>
                      <a:pt x="2951" y="16136"/>
                    </a:cubicBezTo>
                    <a:cubicBezTo>
                      <a:pt x="3067" y="16292"/>
                      <a:pt x="3298" y="16392"/>
                      <a:pt x="3562" y="16392"/>
                    </a:cubicBezTo>
                    <a:cubicBezTo>
                      <a:pt x="3809" y="16392"/>
                      <a:pt x="4023" y="16303"/>
                      <a:pt x="4139" y="16169"/>
                    </a:cubicBezTo>
                    <a:cubicBezTo>
                      <a:pt x="4139" y="16169"/>
                      <a:pt x="4155" y="16169"/>
                      <a:pt x="4155" y="16169"/>
                    </a:cubicBezTo>
                    <a:cubicBezTo>
                      <a:pt x="4221" y="16169"/>
                      <a:pt x="4271" y="16136"/>
                      <a:pt x="4271" y="16080"/>
                    </a:cubicBezTo>
                    <a:cubicBezTo>
                      <a:pt x="4271" y="16047"/>
                      <a:pt x="4254" y="16025"/>
                      <a:pt x="4221" y="16014"/>
                    </a:cubicBezTo>
                    <a:cubicBezTo>
                      <a:pt x="4238" y="15980"/>
                      <a:pt x="4238" y="15958"/>
                      <a:pt x="4238" y="15925"/>
                    </a:cubicBezTo>
                    <a:cubicBezTo>
                      <a:pt x="4238" y="15669"/>
                      <a:pt x="3941" y="15468"/>
                      <a:pt x="3562" y="15468"/>
                    </a:cubicBezTo>
                    <a:cubicBezTo>
                      <a:pt x="3529" y="15468"/>
                      <a:pt x="3479" y="15468"/>
                      <a:pt x="3446" y="15479"/>
                    </a:cubicBezTo>
                    <a:cubicBezTo>
                      <a:pt x="3413" y="15468"/>
                      <a:pt x="3364" y="15468"/>
                      <a:pt x="3331" y="15468"/>
                    </a:cubicBezTo>
                    <a:cubicBezTo>
                      <a:pt x="3331" y="15402"/>
                      <a:pt x="3248" y="15346"/>
                      <a:pt x="3133" y="15346"/>
                    </a:cubicBezTo>
                    <a:cubicBezTo>
                      <a:pt x="3017" y="15346"/>
                      <a:pt x="2935" y="15402"/>
                      <a:pt x="2935" y="15479"/>
                    </a:cubicBezTo>
                    <a:cubicBezTo>
                      <a:pt x="2935" y="15479"/>
                      <a:pt x="2935" y="15491"/>
                      <a:pt x="2935" y="15491"/>
                    </a:cubicBezTo>
                    <a:cubicBezTo>
                      <a:pt x="2869" y="15468"/>
                      <a:pt x="2803" y="15446"/>
                      <a:pt x="2737" y="15446"/>
                    </a:cubicBezTo>
                    <a:cubicBezTo>
                      <a:pt x="2638" y="15446"/>
                      <a:pt x="2556" y="15468"/>
                      <a:pt x="2473" y="15513"/>
                    </a:cubicBezTo>
                    <a:cubicBezTo>
                      <a:pt x="2457" y="15513"/>
                      <a:pt x="2440" y="15502"/>
                      <a:pt x="2424" y="15502"/>
                    </a:cubicBezTo>
                    <a:cubicBezTo>
                      <a:pt x="2374" y="15502"/>
                      <a:pt x="2325" y="15513"/>
                      <a:pt x="2292" y="15535"/>
                    </a:cubicBezTo>
                    <a:cubicBezTo>
                      <a:pt x="2424" y="15446"/>
                      <a:pt x="2490" y="15335"/>
                      <a:pt x="2490" y="15201"/>
                    </a:cubicBezTo>
                    <a:cubicBezTo>
                      <a:pt x="2490" y="15179"/>
                      <a:pt x="2490" y="15168"/>
                      <a:pt x="2473" y="15146"/>
                    </a:cubicBezTo>
                    <a:cubicBezTo>
                      <a:pt x="2490" y="15146"/>
                      <a:pt x="2490" y="15146"/>
                      <a:pt x="2506" y="15146"/>
                    </a:cubicBezTo>
                    <a:cubicBezTo>
                      <a:pt x="2737" y="15146"/>
                      <a:pt x="2935" y="15023"/>
                      <a:pt x="2935" y="14856"/>
                    </a:cubicBezTo>
                    <a:cubicBezTo>
                      <a:pt x="2935" y="14712"/>
                      <a:pt x="2770" y="14589"/>
                      <a:pt x="2539" y="14578"/>
                    </a:cubicBezTo>
                    <a:cubicBezTo>
                      <a:pt x="2539" y="14567"/>
                      <a:pt x="2539" y="14556"/>
                      <a:pt x="2523" y="14556"/>
                    </a:cubicBezTo>
                    <a:cubicBezTo>
                      <a:pt x="2556" y="14545"/>
                      <a:pt x="2572" y="14534"/>
                      <a:pt x="2589" y="14511"/>
                    </a:cubicBezTo>
                    <a:cubicBezTo>
                      <a:pt x="2721" y="14489"/>
                      <a:pt x="2820" y="14411"/>
                      <a:pt x="2820" y="14322"/>
                    </a:cubicBezTo>
                    <a:cubicBezTo>
                      <a:pt x="2820" y="14289"/>
                      <a:pt x="2803" y="14255"/>
                      <a:pt x="2787" y="14222"/>
                    </a:cubicBezTo>
                    <a:cubicBezTo>
                      <a:pt x="2869" y="14211"/>
                      <a:pt x="2935" y="14166"/>
                      <a:pt x="2935" y="14100"/>
                    </a:cubicBezTo>
                    <a:cubicBezTo>
                      <a:pt x="2935" y="14044"/>
                      <a:pt x="2885" y="14011"/>
                      <a:pt x="2820" y="13988"/>
                    </a:cubicBezTo>
                    <a:cubicBezTo>
                      <a:pt x="2935" y="13921"/>
                      <a:pt x="3001" y="13821"/>
                      <a:pt x="3001" y="13721"/>
                    </a:cubicBezTo>
                    <a:cubicBezTo>
                      <a:pt x="3001" y="13554"/>
                      <a:pt x="2836" y="13421"/>
                      <a:pt x="2622" y="13376"/>
                    </a:cubicBezTo>
                    <a:cubicBezTo>
                      <a:pt x="2655" y="13376"/>
                      <a:pt x="2688" y="13387"/>
                      <a:pt x="2737" y="13387"/>
                    </a:cubicBezTo>
                    <a:cubicBezTo>
                      <a:pt x="2754" y="13387"/>
                      <a:pt x="2770" y="13387"/>
                      <a:pt x="2803" y="13387"/>
                    </a:cubicBezTo>
                    <a:cubicBezTo>
                      <a:pt x="2803" y="13387"/>
                      <a:pt x="2803" y="13387"/>
                      <a:pt x="2803" y="13387"/>
                    </a:cubicBezTo>
                    <a:cubicBezTo>
                      <a:pt x="2803" y="13443"/>
                      <a:pt x="2869" y="13487"/>
                      <a:pt x="2951" y="13487"/>
                    </a:cubicBezTo>
                    <a:cubicBezTo>
                      <a:pt x="2951" y="13487"/>
                      <a:pt x="2951" y="13487"/>
                      <a:pt x="2968" y="13487"/>
                    </a:cubicBezTo>
                    <a:cubicBezTo>
                      <a:pt x="2968" y="13487"/>
                      <a:pt x="2968" y="13487"/>
                      <a:pt x="2968" y="13499"/>
                    </a:cubicBezTo>
                    <a:cubicBezTo>
                      <a:pt x="2968" y="13588"/>
                      <a:pt x="3034" y="13666"/>
                      <a:pt x="3133" y="13710"/>
                    </a:cubicBezTo>
                    <a:cubicBezTo>
                      <a:pt x="3100" y="13755"/>
                      <a:pt x="3083" y="13799"/>
                      <a:pt x="3083" y="13855"/>
                    </a:cubicBezTo>
                    <a:cubicBezTo>
                      <a:pt x="3083" y="14022"/>
                      <a:pt x="3265" y="14166"/>
                      <a:pt x="3512" y="14189"/>
                    </a:cubicBezTo>
                    <a:cubicBezTo>
                      <a:pt x="3463" y="14200"/>
                      <a:pt x="3430" y="14244"/>
                      <a:pt x="3430" y="14278"/>
                    </a:cubicBezTo>
                    <a:cubicBezTo>
                      <a:pt x="3430" y="14333"/>
                      <a:pt x="3496" y="14378"/>
                      <a:pt x="3578" y="14378"/>
                    </a:cubicBezTo>
                    <a:cubicBezTo>
                      <a:pt x="3660" y="14378"/>
                      <a:pt x="3726" y="14333"/>
                      <a:pt x="3726" y="14278"/>
                    </a:cubicBezTo>
                    <a:cubicBezTo>
                      <a:pt x="3726" y="14233"/>
                      <a:pt x="3693" y="14200"/>
                      <a:pt x="3644" y="14189"/>
                    </a:cubicBezTo>
                    <a:cubicBezTo>
                      <a:pt x="3660" y="14189"/>
                      <a:pt x="3660" y="14189"/>
                      <a:pt x="3677" y="14189"/>
                    </a:cubicBezTo>
                    <a:cubicBezTo>
                      <a:pt x="3710" y="14200"/>
                      <a:pt x="3743" y="14211"/>
                      <a:pt x="3792" y="14211"/>
                    </a:cubicBezTo>
                    <a:cubicBezTo>
                      <a:pt x="3924" y="14211"/>
                      <a:pt x="4023" y="14144"/>
                      <a:pt x="4023" y="14055"/>
                    </a:cubicBezTo>
                    <a:cubicBezTo>
                      <a:pt x="4023" y="14055"/>
                      <a:pt x="4023" y="14044"/>
                      <a:pt x="4023" y="14044"/>
                    </a:cubicBezTo>
                    <a:cubicBezTo>
                      <a:pt x="4073" y="13999"/>
                      <a:pt x="4089" y="13955"/>
                      <a:pt x="4106" y="13899"/>
                    </a:cubicBezTo>
                    <a:cubicBezTo>
                      <a:pt x="4122" y="13899"/>
                      <a:pt x="4122" y="13899"/>
                      <a:pt x="4139" y="13899"/>
                    </a:cubicBezTo>
                    <a:cubicBezTo>
                      <a:pt x="4221" y="13899"/>
                      <a:pt x="4287" y="13855"/>
                      <a:pt x="4287" y="13799"/>
                    </a:cubicBezTo>
                    <a:cubicBezTo>
                      <a:pt x="4287" y="13766"/>
                      <a:pt x="4254" y="13743"/>
                      <a:pt x="4221" y="13721"/>
                    </a:cubicBezTo>
                    <a:cubicBezTo>
                      <a:pt x="4304" y="13710"/>
                      <a:pt x="4369" y="13666"/>
                      <a:pt x="4369" y="13610"/>
                    </a:cubicBezTo>
                    <a:cubicBezTo>
                      <a:pt x="4369" y="13554"/>
                      <a:pt x="4320" y="13521"/>
                      <a:pt x="4254" y="13499"/>
                    </a:cubicBezTo>
                    <a:cubicBezTo>
                      <a:pt x="4287" y="13465"/>
                      <a:pt x="4304" y="13432"/>
                      <a:pt x="4304" y="13387"/>
                    </a:cubicBezTo>
                    <a:cubicBezTo>
                      <a:pt x="4304" y="13287"/>
                      <a:pt x="4188" y="13198"/>
                      <a:pt x="4023" y="13198"/>
                    </a:cubicBezTo>
                    <a:cubicBezTo>
                      <a:pt x="3875" y="13198"/>
                      <a:pt x="3743" y="13276"/>
                      <a:pt x="3743" y="13387"/>
                    </a:cubicBezTo>
                    <a:cubicBezTo>
                      <a:pt x="3743" y="13487"/>
                      <a:pt x="3858" y="13577"/>
                      <a:pt x="4023" y="13577"/>
                    </a:cubicBezTo>
                    <a:cubicBezTo>
                      <a:pt x="4023" y="13577"/>
                      <a:pt x="4040" y="13577"/>
                      <a:pt x="4040" y="13577"/>
                    </a:cubicBezTo>
                    <a:cubicBezTo>
                      <a:pt x="4040" y="13588"/>
                      <a:pt x="4023" y="13599"/>
                      <a:pt x="4023" y="13610"/>
                    </a:cubicBezTo>
                    <a:cubicBezTo>
                      <a:pt x="4023" y="13654"/>
                      <a:pt x="4056" y="13688"/>
                      <a:pt x="4106" y="13710"/>
                    </a:cubicBezTo>
                    <a:cubicBezTo>
                      <a:pt x="4089" y="13710"/>
                      <a:pt x="4073" y="13710"/>
                      <a:pt x="4056" y="13721"/>
                    </a:cubicBezTo>
                    <a:cubicBezTo>
                      <a:pt x="3990" y="13632"/>
                      <a:pt x="3891" y="13565"/>
                      <a:pt x="3743" y="13532"/>
                    </a:cubicBezTo>
                    <a:cubicBezTo>
                      <a:pt x="3743" y="13521"/>
                      <a:pt x="3743" y="13510"/>
                      <a:pt x="3743" y="13499"/>
                    </a:cubicBezTo>
                    <a:cubicBezTo>
                      <a:pt x="3743" y="13354"/>
                      <a:pt x="3578" y="13243"/>
                      <a:pt x="3364" y="13243"/>
                    </a:cubicBezTo>
                    <a:cubicBezTo>
                      <a:pt x="3298" y="13243"/>
                      <a:pt x="3232" y="13254"/>
                      <a:pt x="3182" y="13276"/>
                    </a:cubicBezTo>
                    <a:cubicBezTo>
                      <a:pt x="3281" y="13198"/>
                      <a:pt x="3364" y="13098"/>
                      <a:pt x="3364" y="12987"/>
                    </a:cubicBezTo>
                    <a:cubicBezTo>
                      <a:pt x="3364" y="12953"/>
                      <a:pt x="3364" y="12931"/>
                      <a:pt x="3347" y="12898"/>
                    </a:cubicBezTo>
                    <a:cubicBezTo>
                      <a:pt x="3397" y="12898"/>
                      <a:pt x="3430" y="12864"/>
                      <a:pt x="3430" y="12831"/>
                    </a:cubicBezTo>
                    <a:cubicBezTo>
                      <a:pt x="3430" y="12798"/>
                      <a:pt x="3380" y="12764"/>
                      <a:pt x="3331" y="12764"/>
                    </a:cubicBezTo>
                    <a:cubicBezTo>
                      <a:pt x="3314" y="12764"/>
                      <a:pt x="3298" y="12764"/>
                      <a:pt x="3281" y="12775"/>
                    </a:cubicBezTo>
                    <a:cubicBezTo>
                      <a:pt x="3265" y="12753"/>
                      <a:pt x="3248" y="12742"/>
                      <a:pt x="3232" y="12731"/>
                    </a:cubicBezTo>
                    <a:cubicBezTo>
                      <a:pt x="3347" y="12697"/>
                      <a:pt x="3430" y="12631"/>
                      <a:pt x="3463" y="12553"/>
                    </a:cubicBezTo>
                    <a:cubicBezTo>
                      <a:pt x="3677" y="12508"/>
                      <a:pt x="3825" y="12375"/>
                      <a:pt x="3825" y="12219"/>
                    </a:cubicBezTo>
                    <a:cubicBezTo>
                      <a:pt x="3825" y="12197"/>
                      <a:pt x="3825" y="12174"/>
                      <a:pt x="3809" y="12163"/>
                    </a:cubicBezTo>
                    <a:cubicBezTo>
                      <a:pt x="3858" y="12174"/>
                      <a:pt x="3908" y="12185"/>
                      <a:pt x="3974" y="12185"/>
                    </a:cubicBezTo>
                    <a:cubicBezTo>
                      <a:pt x="4122" y="12185"/>
                      <a:pt x="4238" y="12152"/>
                      <a:pt x="4336" y="12096"/>
                    </a:cubicBezTo>
                    <a:cubicBezTo>
                      <a:pt x="4369" y="12108"/>
                      <a:pt x="4402" y="12108"/>
                      <a:pt x="4435" y="12108"/>
                    </a:cubicBezTo>
                    <a:cubicBezTo>
                      <a:pt x="4617" y="12108"/>
                      <a:pt x="4765" y="12007"/>
                      <a:pt x="4765" y="11885"/>
                    </a:cubicBezTo>
                    <a:cubicBezTo>
                      <a:pt x="4765" y="11840"/>
                      <a:pt x="4749" y="11796"/>
                      <a:pt x="4716" y="11763"/>
                    </a:cubicBezTo>
                    <a:cubicBezTo>
                      <a:pt x="4848" y="11751"/>
                      <a:pt x="4947" y="11685"/>
                      <a:pt x="4996" y="11607"/>
                    </a:cubicBezTo>
                    <a:cubicBezTo>
                      <a:pt x="4980" y="11629"/>
                      <a:pt x="4980" y="11651"/>
                      <a:pt x="4980" y="11674"/>
                    </a:cubicBezTo>
                    <a:cubicBezTo>
                      <a:pt x="4980" y="11685"/>
                      <a:pt x="4980" y="11696"/>
                      <a:pt x="4980" y="11707"/>
                    </a:cubicBezTo>
                    <a:cubicBezTo>
                      <a:pt x="4963" y="11729"/>
                      <a:pt x="4963" y="11751"/>
                      <a:pt x="4963" y="11785"/>
                    </a:cubicBezTo>
                    <a:cubicBezTo>
                      <a:pt x="4963" y="11829"/>
                      <a:pt x="4996" y="11874"/>
                      <a:pt x="5029" y="11907"/>
                    </a:cubicBezTo>
                    <a:cubicBezTo>
                      <a:pt x="4897" y="11974"/>
                      <a:pt x="4798" y="12074"/>
                      <a:pt x="4798" y="12197"/>
                    </a:cubicBezTo>
                    <a:cubicBezTo>
                      <a:pt x="4798" y="12208"/>
                      <a:pt x="4798" y="12208"/>
                      <a:pt x="4798" y="12219"/>
                    </a:cubicBezTo>
                    <a:cubicBezTo>
                      <a:pt x="4782" y="12208"/>
                      <a:pt x="4749" y="12208"/>
                      <a:pt x="4732" y="12208"/>
                    </a:cubicBezTo>
                    <a:cubicBezTo>
                      <a:pt x="4617" y="12208"/>
                      <a:pt x="4518" y="12274"/>
                      <a:pt x="4518" y="12352"/>
                    </a:cubicBezTo>
                    <a:cubicBezTo>
                      <a:pt x="4518" y="12419"/>
                      <a:pt x="4584" y="12475"/>
                      <a:pt x="4683" y="12486"/>
                    </a:cubicBezTo>
                    <a:cubicBezTo>
                      <a:pt x="4683" y="12486"/>
                      <a:pt x="4683" y="12497"/>
                      <a:pt x="4683" y="12497"/>
                    </a:cubicBezTo>
                    <a:cubicBezTo>
                      <a:pt x="4683" y="12608"/>
                      <a:pt x="4815" y="12709"/>
                      <a:pt x="4996" y="12709"/>
                    </a:cubicBezTo>
                    <a:cubicBezTo>
                      <a:pt x="5045" y="12709"/>
                      <a:pt x="5078" y="12697"/>
                      <a:pt x="5128" y="12686"/>
                    </a:cubicBezTo>
                    <a:cubicBezTo>
                      <a:pt x="5095" y="12709"/>
                      <a:pt x="5078" y="12742"/>
                      <a:pt x="5078" y="12775"/>
                    </a:cubicBezTo>
                    <a:cubicBezTo>
                      <a:pt x="5078" y="12820"/>
                      <a:pt x="5095" y="12853"/>
                      <a:pt x="5144" y="12887"/>
                    </a:cubicBezTo>
                    <a:cubicBezTo>
                      <a:pt x="5144" y="12887"/>
                      <a:pt x="5128" y="12887"/>
                      <a:pt x="5128" y="12887"/>
                    </a:cubicBezTo>
                    <a:cubicBezTo>
                      <a:pt x="4815" y="12887"/>
                      <a:pt x="4567" y="13053"/>
                      <a:pt x="4567" y="13265"/>
                    </a:cubicBezTo>
                    <a:cubicBezTo>
                      <a:pt x="4567" y="13398"/>
                      <a:pt x="4666" y="13510"/>
                      <a:pt x="4815" y="13577"/>
                    </a:cubicBezTo>
                    <a:cubicBezTo>
                      <a:pt x="4831" y="13599"/>
                      <a:pt x="4848" y="13621"/>
                      <a:pt x="4864" y="13643"/>
                    </a:cubicBezTo>
                    <a:cubicBezTo>
                      <a:pt x="4782" y="13699"/>
                      <a:pt x="4732" y="13788"/>
                      <a:pt x="4732" y="13866"/>
                    </a:cubicBezTo>
                    <a:cubicBezTo>
                      <a:pt x="4600" y="13877"/>
                      <a:pt x="4485" y="13955"/>
                      <a:pt x="4485" y="14055"/>
                    </a:cubicBezTo>
                    <a:cubicBezTo>
                      <a:pt x="4485" y="14088"/>
                      <a:pt x="4501" y="14133"/>
                      <a:pt x="4534" y="14155"/>
                    </a:cubicBezTo>
                    <a:cubicBezTo>
                      <a:pt x="4468" y="14144"/>
                      <a:pt x="4419" y="14133"/>
                      <a:pt x="4353" y="14133"/>
                    </a:cubicBezTo>
                    <a:cubicBezTo>
                      <a:pt x="4056" y="14133"/>
                      <a:pt x="3809" y="14300"/>
                      <a:pt x="3809" y="14500"/>
                    </a:cubicBezTo>
                    <a:cubicBezTo>
                      <a:pt x="3809" y="14700"/>
                      <a:pt x="4056" y="14867"/>
                      <a:pt x="4353" y="14867"/>
                    </a:cubicBezTo>
                    <a:cubicBezTo>
                      <a:pt x="4551" y="14867"/>
                      <a:pt x="4716" y="14801"/>
                      <a:pt x="4815" y="14689"/>
                    </a:cubicBezTo>
                    <a:cubicBezTo>
                      <a:pt x="4864" y="14700"/>
                      <a:pt x="4914" y="14712"/>
                      <a:pt x="4963" y="14712"/>
                    </a:cubicBezTo>
                    <a:cubicBezTo>
                      <a:pt x="5128" y="14712"/>
                      <a:pt x="5276" y="14656"/>
                      <a:pt x="5359" y="14567"/>
                    </a:cubicBezTo>
                    <a:cubicBezTo>
                      <a:pt x="5392" y="14556"/>
                      <a:pt x="5425" y="14534"/>
                      <a:pt x="5441" y="14511"/>
                    </a:cubicBezTo>
                    <a:cubicBezTo>
                      <a:pt x="5441" y="14578"/>
                      <a:pt x="5474" y="14634"/>
                      <a:pt x="5524" y="14678"/>
                    </a:cubicBezTo>
                    <a:cubicBezTo>
                      <a:pt x="5524" y="14678"/>
                      <a:pt x="5524" y="14689"/>
                      <a:pt x="5524" y="14689"/>
                    </a:cubicBezTo>
                    <a:cubicBezTo>
                      <a:pt x="5524" y="14734"/>
                      <a:pt x="5540" y="14778"/>
                      <a:pt x="5557" y="14823"/>
                    </a:cubicBezTo>
                    <a:cubicBezTo>
                      <a:pt x="5507" y="14856"/>
                      <a:pt x="5474" y="14890"/>
                      <a:pt x="5458" y="14934"/>
                    </a:cubicBezTo>
                    <a:cubicBezTo>
                      <a:pt x="5408" y="14901"/>
                      <a:pt x="5342" y="14879"/>
                      <a:pt x="5260" y="14867"/>
                    </a:cubicBezTo>
                    <a:cubicBezTo>
                      <a:pt x="5260" y="14823"/>
                      <a:pt x="5210" y="14789"/>
                      <a:pt x="5144" y="14789"/>
                    </a:cubicBezTo>
                    <a:cubicBezTo>
                      <a:pt x="5078" y="14789"/>
                      <a:pt x="5029" y="14823"/>
                      <a:pt x="5029" y="14867"/>
                    </a:cubicBezTo>
                    <a:cubicBezTo>
                      <a:pt x="5029" y="14890"/>
                      <a:pt x="5045" y="14901"/>
                      <a:pt x="5062" y="14923"/>
                    </a:cubicBezTo>
                    <a:cubicBezTo>
                      <a:pt x="5013" y="14956"/>
                      <a:pt x="4980" y="15012"/>
                      <a:pt x="4980" y="15068"/>
                    </a:cubicBezTo>
                    <a:cubicBezTo>
                      <a:pt x="4980" y="15112"/>
                      <a:pt x="4996" y="15157"/>
                      <a:pt x="5045" y="15190"/>
                    </a:cubicBezTo>
                    <a:cubicBezTo>
                      <a:pt x="5045" y="15190"/>
                      <a:pt x="5045" y="15190"/>
                      <a:pt x="5045" y="15190"/>
                    </a:cubicBezTo>
                    <a:cubicBezTo>
                      <a:pt x="5045" y="15246"/>
                      <a:pt x="5111" y="15301"/>
                      <a:pt x="5210" y="15301"/>
                    </a:cubicBezTo>
                    <a:cubicBezTo>
                      <a:pt x="5260" y="15301"/>
                      <a:pt x="5293" y="15290"/>
                      <a:pt x="5326" y="15268"/>
                    </a:cubicBezTo>
                    <a:cubicBezTo>
                      <a:pt x="5425" y="15257"/>
                      <a:pt x="5524" y="15201"/>
                      <a:pt x="5557" y="15134"/>
                    </a:cubicBezTo>
                    <a:cubicBezTo>
                      <a:pt x="5623" y="15190"/>
                      <a:pt x="5705" y="15223"/>
                      <a:pt x="5820" y="15223"/>
                    </a:cubicBezTo>
                    <a:cubicBezTo>
                      <a:pt x="5886" y="15223"/>
                      <a:pt x="5952" y="15212"/>
                      <a:pt x="6002" y="15179"/>
                    </a:cubicBezTo>
                    <a:cubicBezTo>
                      <a:pt x="6002" y="15179"/>
                      <a:pt x="6002" y="15190"/>
                      <a:pt x="6002" y="15190"/>
                    </a:cubicBezTo>
                    <a:cubicBezTo>
                      <a:pt x="6002" y="15290"/>
                      <a:pt x="6117" y="15368"/>
                      <a:pt x="6266" y="15368"/>
                    </a:cubicBezTo>
                    <a:cubicBezTo>
                      <a:pt x="6315" y="15368"/>
                      <a:pt x="6348" y="15357"/>
                      <a:pt x="6398" y="15346"/>
                    </a:cubicBezTo>
                    <a:cubicBezTo>
                      <a:pt x="6431" y="15368"/>
                      <a:pt x="6480" y="15379"/>
                      <a:pt x="6529" y="15379"/>
                    </a:cubicBezTo>
                    <a:cubicBezTo>
                      <a:pt x="6645" y="15379"/>
                      <a:pt x="6744" y="15313"/>
                      <a:pt x="6744" y="15235"/>
                    </a:cubicBezTo>
                    <a:cubicBezTo>
                      <a:pt x="6744" y="15223"/>
                      <a:pt x="6744" y="15223"/>
                      <a:pt x="6744" y="15212"/>
                    </a:cubicBezTo>
                    <a:cubicBezTo>
                      <a:pt x="6843" y="15179"/>
                      <a:pt x="6909" y="15112"/>
                      <a:pt x="6909" y="15034"/>
                    </a:cubicBezTo>
                    <a:cubicBezTo>
                      <a:pt x="6909" y="14956"/>
                      <a:pt x="6843" y="14890"/>
                      <a:pt x="6760" y="14856"/>
                    </a:cubicBezTo>
                    <a:cubicBezTo>
                      <a:pt x="6760" y="14856"/>
                      <a:pt x="6760" y="14856"/>
                      <a:pt x="6760" y="14856"/>
                    </a:cubicBezTo>
                    <a:cubicBezTo>
                      <a:pt x="6793" y="14867"/>
                      <a:pt x="6826" y="14879"/>
                      <a:pt x="6876" y="14879"/>
                    </a:cubicBezTo>
                    <a:cubicBezTo>
                      <a:pt x="6892" y="14879"/>
                      <a:pt x="6925" y="14879"/>
                      <a:pt x="6942" y="14867"/>
                    </a:cubicBezTo>
                    <a:cubicBezTo>
                      <a:pt x="7008" y="14912"/>
                      <a:pt x="7074" y="14956"/>
                      <a:pt x="7173" y="14968"/>
                    </a:cubicBezTo>
                    <a:cubicBezTo>
                      <a:pt x="7222" y="15034"/>
                      <a:pt x="7337" y="15068"/>
                      <a:pt x="7453" y="15068"/>
                    </a:cubicBezTo>
                    <a:cubicBezTo>
                      <a:pt x="7634" y="15068"/>
                      <a:pt x="7783" y="14968"/>
                      <a:pt x="7783" y="14845"/>
                    </a:cubicBezTo>
                    <a:cubicBezTo>
                      <a:pt x="7783" y="14845"/>
                      <a:pt x="7783" y="14834"/>
                      <a:pt x="7783" y="14834"/>
                    </a:cubicBezTo>
                    <a:cubicBezTo>
                      <a:pt x="7849" y="14867"/>
                      <a:pt x="7931" y="14901"/>
                      <a:pt x="8030" y="14923"/>
                    </a:cubicBezTo>
                    <a:cubicBezTo>
                      <a:pt x="8079" y="14968"/>
                      <a:pt x="8178" y="15001"/>
                      <a:pt x="8277" y="15001"/>
                    </a:cubicBezTo>
                    <a:cubicBezTo>
                      <a:pt x="8376" y="15001"/>
                      <a:pt x="8475" y="14968"/>
                      <a:pt x="8525" y="14912"/>
                    </a:cubicBezTo>
                    <a:cubicBezTo>
                      <a:pt x="8525" y="14912"/>
                      <a:pt x="8541" y="14923"/>
                      <a:pt x="8541" y="14923"/>
                    </a:cubicBezTo>
                    <a:cubicBezTo>
                      <a:pt x="8525" y="14934"/>
                      <a:pt x="8525" y="14934"/>
                      <a:pt x="8508" y="14945"/>
                    </a:cubicBezTo>
                    <a:cubicBezTo>
                      <a:pt x="8442" y="14968"/>
                      <a:pt x="8376" y="15023"/>
                      <a:pt x="8376" y="15079"/>
                    </a:cubicBezTo>
                    <a:cubicBezTo>
                      <a:pt x="8294" y="15123"/>
                      <a:pt x="8244" y="15190"/>
                      <a:pt x="8244" y="15268"/>
                    </a:cubicBezTo>
                    <a:cubicBezTo>
                      <a:pt x="8211" y="15279"/>
                      <a:pt x="8162" y="15290"/>
                      <a:pt x="8145" y="15313"/>
                    </a:cubicBezTo>
                    <a:cubicBezTo>
                      <a:pt x="8112" y="15301"/>
                      <a:pt x="8079" y="15290"/>
                      <a:pt x="8030" y="15290"/>
                    </a:cubicBezTo>
                    <a:cubicBezTo>
                      <a:pt x="7898" y="15290"/>
                      <a:pt x="7799" y="15357"/>
                      <a:pt x="7799" y="15446"/>
                    </a:cubicBezTo>
                    <a:cubicBezTo>
                      <a:pt x="7799" y="15535"/>
                      <a:pt x="7898" y="15602"/>
                      <a:pt x="8030" y="15602"/>
                    </a:cubicBezTo>
                    <a:cubicBezTo>
                      <a:pt x="8063" y="15602"/>
                      <a:pt x="8079" y="15602"/>
                      <a:pt x="8112" y="15591"/>
                    </a:cubicBezTo>
                    <a:cubicBezTo>
                      <a:pt x="8112" y="15591"/>
                      <a:pt x="8112" y="15591"/>
                      <a:pt x="8112" y="15591"/>
                    </a:cubicBezTo>
                    <a:cubicBezTo>
                      <a:pt x="7931" y="15624"/>
                      <a:pt x="7783" y="15713"/>
                      <a:pt x="7700" y="15824"/>
                    </a:cubicBezTo>
                    <a:cubicBezTo>
                      <a:pt x="7667" y="15802"/>
                      <a:pt x="7618" y="15780"/>
                      <a:pt x="7568" y="15769"/>
                    </a:cubicBezTo>
                    <a:cubicBezTo>
                      <a:pt x="7585" y="15747"/>
                      <a:pt x="7601" y="15713"/>
                      <a:pt x="7601" y="15680"/>
                    </a:cubicBezTo>
                    <a:cubicBezTo>
                      <a:pt x="7601" y="15568"/>
                      <a:pt x="7469" y="15491"/>
                      <a:pt x="7321" y="15491"/>
                    </a:cubicBezTo>
                    <a:cubicBezTo>
                      <a:pt x="7238" y="15491"/>
                      <a:pt x="7173" y="15513"/>
                      <a:pt x="7107" y="15546"/>
                    </a:cubicBezTo>
                    <a:cubicBezTo>
                      <a:pt x="7074" y="15513"/>
                      <a:pt x="7008" y="15491"/>
                      <a:pt x="6942" y="15491"/>
                    </a:cubicBezTo>
                    <a:cubicBezTo>
                      <a:pt x="6826" y="15491"/>
                      <a:pt x="6727" y="15557"/>
                      <a:pt x="6727" y="15635"/>
                    </a:cubicBezTo>
                    <a:cubicBezTo>
                      <a:pt x="6727" y="15691"/>
                      <a:pt x="6777" y="15735"/>
                      <a:pt x="6826" y="15758"/>
                    </a:cubicBezTo>
                    <a:cubicBezTo>
                      <a:pt x="6678" y="15791"/>
                      <a:pt x="6562" y="15880"/>
                      <a:pt x="6562" y="15991"/>
                    </a:cubicBezTo>
                    <a:cubicBezTo>
                      <a:pt x="6562" y="16002"/>
                      <a:pt x="6562" y="16014"/>
                      <a:pt x="6562" y="16036"/>
                    </a:cubicBezTo>
                    <a:cubicBezTo>
                      <a:pt x="6546" y="16069"/>
                      <a:pt x="6546" y="16092"/>
                      <a:pt x="6529" y="16125"/>
                    </a:cubicBezTo>
                    <a:cubicBezTo>
                      <a:pt x="6496" y="16147"/>
                      <a:pt x="6464" y="16181"/>
                      <a:pt x="6447" y="16214"/>
                    </a:cubicBezTo>
                    <a:cubicBezTo>
                      <a:pt x="6447" y="16214"/>
                      <a:pt x="6431" y="16214"/>
                      <a:pt x="6431" y="16214"/>
                    </a:cubicBezTo>
                    <a:cubicBezTo>
                      <a:pt x="6431" y="16214"/>
                      <a:pt x="6431" y="16214"/>
                      <a:pt x="6431" y="16214"/>
                    </a:cubicBezTo>
                    <a:cubicBezTo>
                      <a:pt x="6431" y="16192"/>
                      <a:pt x="6447" y="16169"/>
                      <a:pt x="6447" y="16147"/>
                    </a:cubicBezTo>
                    <a:cubicBezTo>
                      <a:pt x="6447" y="16136"/>
                      <a:pt x="6447" y="16125"/>
                      <a:pt x="6447" y="16114"/>
                    </a:cubicBezTo>
                    <a:cubicBezTo>
                      <a:pt x="6513" y="16080"/>
                      <a:pt x="6562" y="16036"/>
                      <a:pt x="6562" y="15969"/>
                    </a:cubicBezTo>
                    <a:cubicBezTo>
                      <a:pt x="6562" y="15880"/>
                      <a:pt x="6447" y="15802"/>
                      <a:pt x="6315" y="15802"/>
                    </a:cubicBezTo>
                    <a:cubicBezTo>
                      <a:pt x="6233" y="15802"/>
                      <a:pt x="6167" y="15824"/>
                      <a:pt x="6117" y="15869"/>
                    </a:cubicBezTo>
                    <a:cubicBezTo>
                      <a:pt x="6084" y="15858"/>
                      <a:pt x="6051" y="15858"/>
                      <a:pt x="6018" y="15858"/>
                    </a:cubicBezTo>
                    <a:cubicBezTo>
                      <a:pt x="5919" y="15858"/>
                      <a:pt x="5820" y="15880"/>
                      <a:pt x="5754" y="15925"/>
                    </a:cubicBezTo>
                    <a:cubicBezTo>
                      <a:pt x="5722" y="15891"/>
                      <a:pt x="5656" y="15869"/>
                      <a:pt x="5590" y="15869"/>
                    </a:cubicBezTo>
                    <a:cubicBezTo>
                      <a:pt x="5491" y="15869"/>
                      <a:pt x="5425" y="15913"/>
                      <a:pt x="5392" y="15969"/>
                    </a:cubicBezTo>
                    <a:cubicBezTo>
                      <a:pt x="5359" y="15980"/>
                      <a:pt x="5326" y="15991"/>
                      <a:pt x="5309" y="16014"/>
                    </a:cubicBezTo>
                    <a:cubicBezTo>
                      <a:pt x="5276" y="16002"/>
                      <a:pt x="5243" y="16002"/>
                      <a:pt x="5210" y="16002"/>
                    </a:cubicBezTo>
                    <a:cubicBezTo>
                      <a:pt x="5095" y="16002"/>
                      <a:pt x="4996" y="16069"/>
                      <a:pt x="4996" y="16147"/>
                    </a:cubicBezTo>
                    <a:cubicBezTo>
                      <a:pt x="4996" y="16225"/>
                      <a:pt x="5095" y="16292"/>
                      <a:pt x="5210" y="16292"/>
                    </a:cubicBezTo>
                    <a:cubicBezTo>
                      <a:pt x="5326" y="16292"/>
                      <a:pt x="5408" y="16236"/>
                      <a:pt x="5425" y="16158"/>
                    </a:cubicBezTo>
                    <a:cubicBezTo>
                      <a:pt x="5425" y="16158"/>
                      <a:pt x="5425" y="16158"/>
                      <a:pt x="5425" y="16158"/>
                    </a:cubicBezTo>
                    <a:cubicBezTo>
                      <a:pt x="5458" y="16158"/>
                      <a:pt x="5491" y="16147"/>
                      <a:pt x="5507" y="16136"/>
                    </a:cubicBezTo>
                    <a:cubicBezTo>
                      <a:pt x="5524" y="16136"/>
                      <a:pt x="5557" y="16147"/>
                      <a:pt x="5573" y="16147"/>
                    </a:cubicBezTo>
                    <a:cubicBezTo>
                      <a:pt x="5573" y="16147"/>
                      <a:pt x="5573" y="16147"/>
                      <a:pt x="5573" y="16158"/>
                    </a:cubicBezTo>
                    <a:cubicBezTo>
                      <a:pt x="5573" y="16292"/>
                      <a:pt x="5705" y="16403"/>
                      <a:pt x="5886" y="16436"/>
                    </a:cubicBezTo>
                    <a:cubicBezTo>
                      <a:pt x="5886" y="16448"/>
                      <a:pt x="5870" y="16459"/>
                      <a:pt x="5870" y="16481"/>
                    </a:cubicBezTo>
                    <a:cubicBezTo>
                      <a:pt x="5870" y="16492"/>
                      <a:pt x="5870" y="16503"/>
                      <a:pt x="5886" y="16514"/>
                    </a:cubicBezTo>
                    <a:cubicBezTo>
                      <a:pt x="5853" y="16559"/>
                      <a:pt x="5820" y="16603"/>
                      <a:pt x="5820" y="16659"/>
                    </a:cubicBezTo>
                    <a:cubicBezTo>
                      <a:pt x="5820" y="16715"/>
                      <a:pt x="5837" y="16770"/>
                      <a:pt x="5886" y="16815"/>
                    </a:cubicBezTo>
                    <a:cubicBezTo>
                      <a:pt x="5754" y="16826"/>
                      <a:pt x="5672" y="16904"/>
                      <a:pt x="5672" y="16993"/>
                    </a:cubicBezTo>
                    <a:cubicBezTo>
                      <a:pt x="5672" y="17093"/>
                      <a:pt x="5787" y="17171"/>
                      <a:pt x="5936" y="17171"/>
                    </a:cubicBezTo>
                    <a:cubicBezTo>
                      <a:pt x="6002" y="17171"/>
                      <a:pt x="6051" y="17160"/>
                      <a:pt x="6101" y="17138"/>
                    </a:cubicBezTo>
                    <a:cubicBezTo>
                      <a:pt x="6167" y="17215"/>
                      <a:pt x="6282" y="17260"/>
                      <a:pt x="6414" y="17282"/>
                    </a:cubicBezTo>
                    <a:cubicBezTo>
                      <a:pt x="6447" y="17327"/>
                      <a:pt x="6513" y="17349"/>
                      <a:pt x="6595" y="17349"/>
                    </a:cubicBezTo>
                    <a:cubicBezTo>
                      <a:pt x="6711" y="17349"/>
                      <a:pt x="6810" y="17282"/>
                      <a:pt x="6810" y="17204"/>
                    </a:cubicBezTo>
                    <a:cubicBezTo>
                      <a:pt x="6810" y="17193"/>
                      <a:pt x="6810" y="17193"/>
                      <a:pt x="6810" y="17193"/>
                    </a:cubicBezTo>
                    <a:cubicBezTo>
                      <a:pt x="6892" y="17138"/>
                      <a:pt x="6942" y="17071"/>
                      <a:pt x="6942" y="16982"/>
                    </a:cubicBezTo>
                    <a:cubicBezTo>
                      <a:pt x="6942" y="16870"/>
                      <a:pt x="6859" y="16781"/>
                      <a:pt x="6744" y="16726"/>
                    </a:cubicBezTo>
                    <a:cubicBezTo>
                      <a:pt x="6744" y="16704"/>
                      <a:pt x="6760" y="16692"/>
                      <a:pt x="6760" y="16670"/>
                    </a:cubicBezTo>
                    <a:cubicBezTo>
                      <a:pt x="6760" y="16637"/>
                      <a:pt x="6744" y="16603"/>
                      <a:pt x="6727" y="16570"/>
                    </a:cubicBezTo>
                    <a:cubicBezTo>
                      <a:pt x="6744" y="16559"/>
                      <a:pt x="6744" y="16537"/>
                      <a:pt x="6744" y="16514"/>
                    </a:cubicBezTo>
                    <a:cubicBezTo>
                      <a:pt x="6744" y="16514"/>
                      <a:pt x="6744" y="16514"/>
                      <a:pt x="6744" y="16514"/>
                    </a:cubicBezTo>
                    <a:cubicBezTo>
                      <a:pt x="6760" y="16526"/>
                      <a:pt x="6777" y="16537"/>
                      <a:pt x="6793" y="16548"/>
                    </a:cubicBezTo>
                    <a:cubicBezTo>
                      <a:pt x="6760" y="16570"/>
                      <a:pt x="6727" y="16603"/>
                      <a:pt x="6727" y="16637"/>
                    </a:cubicBezTo>
                    <a:cubicBezTo>
                      <a:pt x="6727" y="16704"/>
                      <a:pt x="6810" y="16759"/>
                      <a:pt x="6909" y="16759"/>
                    </a:cubicBezTo>
                    <a:cubicBezTo>
                      <a:pt x="7008" y="16759"/>
                      <a:pt x="7074" y="16715"/>
                      <a:pt x="7090" y="16648"/>
                    </a:cubicBezTo>
                    <a:cubicBezTo>
                      <a:pt x="7123" y="16648"/>
                      <a:pt x="7156" y="16659"/>
                      <a:pt x="7189" y="16659"/>
                    </a:cubicBezTo>
                    <a:cubicBezTo>
                      <a:pt x="7173" y="16681"/>
                      <a:pt x="7156" y="16715"/>
                      <a:pt x="7156" y="16748"/>
                    </a:cubicBezTo>
                    <a:cubicBezTo>
                      <a:pt x="7156" y="16815"/>
                      <a:pt x="7205" y="16870"/>
                      <a:pt x="7271" y="16915"/>
                    </a:cubicBezTo>
                    <a:cubicBezTo>
                      <a:pt x="7173" y="16948"/>
                      <a:pt x="7107" y="17015"/>
                      <a:pt x="7107" y="17104"/>
                    </a:cubicBezTo>
                    <a:cubicBezTo>
                      <a:pt x="7107" y="17138"/>
                      <a:pt x="7123" y="17171"/>
                      <a:pt x="7140" y="17193"/>
                    </a:cubicBezTo>
                    <a:cubicBezTo>
                      <a:pt x="7041" y="17193"/>
                      <a:pt x="6942" y="17249"/>
                      <a:pt x="6942" y="17327"/>
                    </a:cubicBezTo>
                    <a:cubicBezTo>
                      <a:pt x="6942" y="17360"/>
                      <a:pt x="6975" y="17405"/>
                      <a:pt x="7008" y="17427"/>
                    </a:cubicBezTo>
                    <a:cubicBezTo>
                      <a:pt x="6991" y="17438"/>
                      <a:pt x="6991" y="17449"/>
                      <a:pt x="6991" y="17471"/>
                    </a:cubicBezTo>
                    <a:cubicBezTo>
                      <a:pt x="6958" y="17460"/>
                      <a:pt x="6925" y="17449"/>
                      <a:pt x="6876" y="17449"/>
                    </a:cubicBezTo>
                    <a:cubicBezTo>
                      <a:pt x="6777" y="17449"/>
                      <a:pt x="6694" y="17505"/>
                      <a:pt x="6694" y="17572"/>
                    </a:cubicBezTo>
                    <a:cubicBezTo>
                      <a:pt x="6694" y="17616"/>
                      <a:pt x="6727" y="17649"/>
                      <a:pt x="6793" y="17672"/>
                    </a:cubicBezTo>
                    <a:cubicBezTo>
                      <a:pt x="6678" y="17694"/>
                      <a:pt x="6579" y="17772"/>
                      <a:pt x="6579" y="17861"/>
                    </a:cubicBezTo>
                    <a:cubicBezTo>
                      <a:pt x="6579" y="17894"/>
                      <a:pt x="6595" y="17928"/>
                      <a:pt x="6612" y="17961"/>
                    </a:cubicBezTo>
                    <a:cubicBezTo>
                      <a:pt x="6579" y="17961"/>
                      <a:pt x="6562" y="17961"/>
                      <a:pt x="6529" y="17972"/>
                    </a:cubicBezTo>
                    <a:cubicBezTo>
                      <a:pt x="6513" y="17872"/>
                      <a:pt x="6381" y="17794"/>
                      <a:pt x="6233" y="17794"/>
                    </a:cubicBezTo>
                    <a:cubicBezTo>
                      <a:pt x="6068" y="17794"/>
                      <a:pt x="5936" y="17883"/>
                      <a:pt x="5936" y="17994"/>
                    </a:cubicBezTo>
                    <a:cubicBezTo>
                      <a:pt x="5936" y="18083"/>
                      <a:pt x="6018" y="18150"/>
                      <a:pt x="6134" y="18184"/>
                    </a:cubicBezTo>
                    <a:cubicBezTo>
                      <a:pt x="6117" y="18206"/>
                      <a:pt x="6101" y="18217"/>
                      <a:pt x="6101" y="18239"/>
                    </a:cubicBezTo>
                    <a:cubicBezTo>
                      <a:pt x="6068" y="18217"/>
                      <a:pt x="6035" y="18206"/>
                      <a:pt x="5985" y="18206"/>
                    </a:cubicBezTo>
                    <a:cubicBezTo>
                      <a:pt x="5903" y="18206"/>
                      <a:pt x="5837" y="18250"/>
                      <a:pt x="5837" y="18306"/>
                    </a:cubicBezTo>
                    <a:cubicBezTo>
                      <a:pt x="5837" y="18328"/>
                      <a:pt x="5853" y="18351"/>
                      <a:pt x="5870" y="18362"/>
                    </a:cubicBezTo>
                    <a:cubicBezTo>
                      <a:pt x="5787" y="18406"/>
                      <a:pt x="5738" y="18473"/>
                      <a:pt x="5738" y="18551"/>
                    </a:cubicBezTo>
                    <a:cubicBezTo>
                      <a:pt x="5738" y="18673"/>
                      <a:pt x="5886" y="18785"/>
                      <a:pt x="6068" y="18796"/>
                    </a:cubicBezTo>
                    <a:cubicBezTo>
                      <a:pt x="6084" y="18818"/>
                      <a:pt x="6101" y="18840"/>
                      <a:pt x="6134" y="18851"/>
                    </a:cubicBezTo>
                    <a:cubicBezTo>
                      <a:pt x="6183" y="18940"/>
                      <a:pt x="6266" y="19007"/>
                      <a:pt x="6381" y="19052"/>
                    </a:cubicBezTo>
                    <a:cubicBezTo>
                      <a:pt x="6381" y="19063"/>
                      <a:pt x="6398" y="19074"/>
                      <a:pt x="6398" y="19085"/>
                    </a:cubicBezTo>
                    <a:cubicBezTo>
                      <a:pt x="6233" y="19130"/>
                      <a:pt x="6084" y="19230"/>
                      <a:pt x="6035" y="19341"/>
                    </a:cubicBezTo>
                    <a:cubicBezTo>
                      <a:pt x="6002" y="19319"/>
                      <a:pt x="5952" y="19296"/>
                      <a:pt x="5886" y="19285"/>
                    </a:cubicBezTo>
                    <a:cubicBezTo>
                      <a:pt x="6002" y="19241"/>
                      <a:pt x="6084" y="19152"/>
                      <a:pt x="6084" y="19052"/>
                    </a:cubicBezTo>
                    <a:cubicBezTo>
                      <a:pt x="6084" y="18929"/>
                      <a:pt x="5952" y="18818"/>
                      <a:pt x="5787" y="18785"/>
                    </a:cubicBezTo>
                    <a:cubicBezTo>
                      <a:pt x="5771" y="18651"/>
                      <a:pt x="5656" y="18540"/>
                      <a:pt x="5491" y="18484"/>
                    </a:cubicBezTo>
                    <a:cubicBezTo>
                      <a:pt x="5474" y="18451"/>
                      <a:pt x="5458" y="18406"/>
                      <a:pt x="5441" y="18373"/>
                    </a:cubicBezTo>
                    <a:cubicBezTo>
                      <a:pt x="5441" y="18362"/>
                      <a:pt x="5458" y="18351"/>
                      <a:pt x="5458" y="18328"/>
                    </a:cubicBezTo>
                    <a:cubicBezTo>
                      <a:pt x="5458" y="18250"/>
                      <a:pt x="5359" y="18172"/>
                      <a:pt x="5227" y="18172"/>
                    </a:cubicBezTo>
                    <a:cubicBezTo>
                      <a:pt x="5210" y="18172"/>
                      <a:pt x="5194" y="18172"/>
                      <a:pt x="5177" y="18172"/>
                    </a:cubicBezTo>
                    <a:cubicBezTo>
                      <a:pt x="5177" y="18161"/>
                      <a:pt x="5177" y="18139"/>
                      <a:pt x="5177" y="18128"/>
                    </a:cubicBezTo>
                    <a:cubicBezTo>
                      <a:pt x="5177" y="18106"/>
                      <a:pt x="5177" y="18072"/>
                      <a:pt x="5161" y="18050"/>
                    </a:cubicBezTo>
                    <a:cubicBezTo>
                      <a:pt x="5177" y="18039"/>
                      <a:pt x="5194" y="18039"/>
                      <a:pt x="5210" y="18028"/>
                    </a:cubicBezTo>
                    <a:cubicBezTo>
                      <a:pt x="5243" y="18061"/>
                      <a:pt x="5293" y="18083"/>
                      <a:pt x="5359" y="18083"/>
                    </a:cubicBezTo>
                    <a:cubicBezTo>
                      <a:pt x="5359" y="18083"/>
                      <a:pt x="5359" y="18083"/>
                      <a:pt x="5375" y="18083"/>
                    </a:cubicBezTo>
                    <a:cubicBezTo>
                      <a:pt x="5359" y="18095"/>
                      <a:pt x="5359" y="18117"/>
                      <a:pt x="5359" y="18128"/>
                    </a:cubicBezTo>
                    <a:cubicBezTo>
                      <a:pt x="5359" y="18195"/>
                      <a:pt x="5441" y="18250"/>
                      <a:pt x="5540" y="18250"/>
                    </a:cubicBezTo>
                    <a:cubicBezTo>
                      <a:pt x="5639" y="18250"/>
                      <a:pt x="5722" y="18195"/>
                      <a:pt x="5722" y="18128"/>
                    </a:cubicBezTo>
                    <a:cubicBezTo>
                      <a:pt x="5722" y="18061"/>
                      <a:pt x="5639" y="18006"/>
                      <a:pt x="5540" y="18006"/>
                    </a:cubicBezTo>
                    <a:cubicBezTo>
                      <a:pt x="5540" y="18006"/>
                      <a:pt x="5540" y="18006"/>
                      <a:pt x="5524" y="18006"/>
                    </a:cubicBezTo>
                    <a:cubicBezTo>
                      <a:pt x="5524" y="17994"/>
                      <a:pt x="5540" y="17972"/>
                      <a:pt x="5540" y="17961"/>
                    </a:cubicBezTo>
                    <a:cubicBezTo>
                      <a:pt x="5540" y="17894"/>
                      <a:pt x="5458" y="17839"/>
                      <a:pt x="5359" y="17839"/>
                    </a:cubicBezTo>
                    <a:cubicBezTo>
                      <a:pt x="5342" y="17839"/>
                      <a:pt x="5326" y="17839"/>
                      <a:pt x="5309" y="17850"/>
                    </a:cubicBezTo>
                    <a:cubicBezTo>
                      <a:pt x="5309" y="17839"/>
                      <a:pt x="5309" y="17828"/>
                      <a:pt x="5293" y="17828"/>
                    </a:cubicBezTo>
                    <a:cubicBezTo>
                      <a:pt x="5524" y="17794"/>
                      <a:pt x="5689" y="17661"/>
                      <a:pt x="5689" y="17505"/>
                    </a:cubicBezTo>
                    <a:cubicBezTo>
                      <a:pt x="5689" y="17449"/>
                      <a:pt x="5672" y="17394"/>
                      <a:pt x="5623" y="17349"/>
                    </a:cubicBezTo>
                    <a:cubicBezTo>
                      <a:pt x="5623" y="17338"/>
                      <a:pt x="5639" y="17327"/>
                      <a:pt x="5639" y="17304"/>
                    </a:cubicBezTo>
                    <a:cubicBezTo>
                      <a:pt x="5639" y="17249"/>
                      <a:pt x="5573" y="17204"/>
                      <a:pt x="5491" y="17204"/>
                    </a:cubicBezTo>
                    <a:cubicBezTo>
                      <a:pt x="5474" y="17204"/>
                      <a:pt x="5441" y="17204"/>
                      <a:pt x="5425" y="17215"/>
                    </a:cubicBezTo>
                    <a:cubicBezTo>
                      <a:pt x="5359" y="17193"/>
                      <a:pt x="5293" y="17182"/>
                      <a:pt x="5210" y="17182"/>
                    </a:cubicBezTo>
                    <a:cubicBezTo>
                      <a:pt x="5029" y="17182"/>
                      <a:pt x="4864" y="17249"/>
                      <a:pt x="4782" y="17349"/>
                    </a:cubicBezTo>
                    <a:cubicBezTo>
                      <a:pt x="4765" y="17349"/>
                      <a:pt x="4732" y="17338"/>
                      <a:pt x="4716" y="17338"/>
                    </a:cubicBezTo>
                    <a:cubicBezTo>
                      <a:pt x="4600" y="17338"/>
                      <a:pt x="4501" y="17382"/>
                      <a:pt x="4468" y="17449"/>
                    </a:cubicBezTo>
                    <a:cubicBezTo>
                      <a:pt x="4419" y="17471"/>
                      <a:pt x="4386" y="17505"/>
                      <a:pt x="4353" y="17538"/>
                    </a:cubicBezTo>
                    <a:cubicBezTo>
                      <a:pt x="4304" y="17527"/>
                      <a:pt x="4254" y="17516"/>
                      <a:pt x="4205" y="17516"/>
                    </a:cubicBezTo>
                    <a:cubicBezTo>
                      <a:pt x="4023" y="17516"/>
                      <a:pt x="3891" y="17616"/>
                      <a:pt x="3891" y="17727"/>
                    </a:cubicBezTo>
                    <a:cubicBezTo>
                      <a:pt x="3891" y="17816"/>
                      <a:pt x="3974" y="17894"/>
                      <a:pt x="4089" y="17928"/>
                    </a:cubicBezTo>
                    <a:cubicBezTo>
                      <a:pt x="4089" y="17939"/>
                      <a:pt x="4073" y="17939"/>
                      <a:pt x="4073" y="17950"/>
                    </a:cubicBezTo>
                    <a:cubicBezTo>
                      <a:pt x="4056" y="17950"/>
                      <a:pt x="4040" y="17950"/>
                      <a:pt x="4023" y="17950"/>
                    </a:cubicBezTo>
                    <a:cubicBezTo>
                      <a:pt x="3924" y="17950"/>
                      <a:pt x="3842" y="17972"/>
                      <a:pt x="3776" y="18006"/>
                    </a:cubicBezTo>
                    <a:cubicBezTo>
                      <a:pt x="3693" y="17972"/>
                      <a:pt x="3611" y="17961"/>
                      <a:pt x="3512" y="17961"/>
                    </a:cubicBezTo>
                    <a:cubicBezTo>
                      <a:pt x="3380" y="17961"/>
                      <a:pt x="3248" y="17994"/>
                      <a:pt x="3149" y="18061"/>
                    </a:cubicBezTo>
                    <a:cubicBezTo>
                      <a:pt x="3083" y="17994"/>
                      <a:pt x="2968" y="17950"/>
                      <a:pt x="2836" y="17950"/>
                    </a:cubicBezTo>
                    <a:cubicBezTo>
                      <a:pt x="2787" y="17950"/>
                      <a:pt x="2737" y="17961"/>
                      <a:pt x="2688" y="17972"/>
                    </a:cubicBezTo>
                    <a:cubicBezTo>
                      <a:pt x="2671" y="17928"/>
                      <a:pt x="2605" y="17883"/>
                      <a:pt x="2523" y="17883"/>
                    </a:cubicBezTo>
                    <a:cubicBezTo>
                      <a:pt x="2424" y="17883"/>
                      <a:pt x="2358" y="17939"/>
                      <a:pt x="2358" y="17994"/>
                    </a:cubicBezTo>
                    <a:cubicBezTo>
                      <a:pt x="2358" y="18050"/>
                      <a:pt x="2407" y="18095"/>
                      <a:pt x="2490" y="18106"/>
                    </a:cubicBezTo>
                    <a:cubicBezTo>
                      <a:pt x="2473" y="18139"/>
                      <a:pt x="2457" y="18172"/>
                      <a:pt x="2457" y="18217"/>
                    </a:cubicBezTo>
                    <a:cubicBezTo>
                      <a:pt x="2457" y="18284"/>
                      <a:pt x="2490" y="18339"/>
                      <a:pt x="2539" y="18384"/>
                    </a:cubicBezTo>
                    <a:cubicBezTo>
                      <a:pt x="2440" y="18395"/>
                      <a:pt x="2358" y="18451"/>
                      <a:pt x="2358" y="18529"/>
                    </a:cubicBezTo>
                    <a:cubicBezTo>
                      <a:pt x="2358" y="18606"/>
                      <a:pt x="2457" y="18673"/>
                      <a:pt x="2572" y="18673"/>
                    </a:cubicBezTo>
                    <a:cubicBezTo>
                      <a:pt x="2688" y="18673"/>
                      <a:pt x="2787" y="18606"/>
                      <a:pt x="2787" y="18529"/>
                    </a:cubicBezTo>
                    <a:cubicBezTo>
                      <a:pt x="2787" y="18517"/>
                      <a:pt x="2787" y="18495"/>
                      <a:pt x="2770" y="18484"/>
                    </a:cubicBezTo>
                    <a:cubicBezTo>
                      <a:pt x="2787" y="18484"/>
                      <a:pt x="2820" y="18484"/>
                      <a:pt x="2836" y="18484"/>
                    </a:cubicBezTo>
                    <a:cubicBezTo>
                      <a:pt x="2902" y="18484"/>
                      <a:pt x="2968" y="18473"/>
                      <a:pt x="3034" y="18451"/>
                    </a:cubicBezTo>
                    <a:cubicBezTo>
                      <a:pt x="3050" y="18462"/>
                      <a:pt x="3050" y="18473"/>
                      <a:pt x="3067" y="18484"/>
                    </a:cubicBezTo>
                    <a:cubicBezTo>
                      <a:pt x="3050" y="18517"/>
                      <a:pt x="3050" y="18551"/>
                      <a:pt x="3050" y="18584"/>
                    </a:cubicBezTo>
                    <a:cubicBezTo>
                      <a:pt x="3050" y="18696"/>
                      <a:pt x="3133" y="18796"/>
                      <a:pt x="3265" y="18851"/>
                    </a:cubicBezTo>
                    <a:cubicBezTo>
                      <a:pt x="3265" y="18851"/>
                      <a:pt x="3265" y="18851"/>
                      <a:pt x="3265" y="18851"/>
                    </a:cubicBezTo>
                    <a:cubicBezTo>
                      <a:pt x="3265" y="18885"/>
                      <a:pt x="3314" y="18918"/>
                      <a:pt x="3364" y="18918"/>
                    </a:cubicBezTo>
                    <a:cubicBezTo>
                      <a:pt x="3397" y="18918"/>
                      <a:pt x="3413" y="18907"/>
                      <a:pt x="3446" y="18896"/>
                    </a:cubicBezTo>
                    <a:cubicBezTo>
                      <a:pt x="3463" y="18896"/>
                      <a:pt x="3496" y="18896"/>
                      <a:pt x="3512" y="18896"/>
                    </a:cubicBezTo>
                    <a:cubicBezTo>
                      <a:pt x="3743" y="18896"/>
                      <a:pt x="3941" y="18773"/>
                      <a:pt x="3974" y="18618"/>
                    </a:cubicBezTo>
                    <a:cubicBezTo>
                      <a:pt x="4040" y="18640"/>
                      <a:pt x="4106" y="18662"/>
                      <a:pt x="4188" y="18662"/>
                    </a:cubicBezTo>
                    <a:cubicBezTo>
                      <a:pt x="4172" y="18696"/>
                      <a:pt x="4155" y="18740"/>
                      <a:pt x="4155" y="18773"/>
                    </a:cubicBezTo>
                    <a:cubicBezTo>
                      <a:pt x="4155" y="18796"/>
                      <a:pt x="4155" y="18818"/>
                      <a:pt x="4172" y="18840"/>
                    </a:cubicBezTo>
                    <a:cubicBezTo>
                      <a:pt x="4172" y="18840"/>
                      <a:pt x="4172" y="18840"/>
                      <a:pt x="4155" y="18840"/>
                    </a:cubicBezTo>
                    <a:cubicBezTo>
                      <a:pt x="4023" y="18840"/>
                      <a:pt x="3924" y="18907"/>
                      <a:pt x="3924" y="18996"/>
                    </a:cubicBezTo>
                    <a:cubicBezTo>
                      <a:pt x="3924" y="19074"/>
                      <a:pt x="4023" y="19141"/>
                      <a:pt x="4139" y="19152"/>
                    </a:cubicBezTo>
                    <a:cubicBezTo>
                      <a:pt x="4139" y="19230"/>
                      <a:pt x="4238" y="19285"/>
                      <a:pt x="4353" y="19285"/>
                    </a:cubicBezTo>
                    <a:cubicBezTo>
                      <a:pt x="4468" y="19285"/>
                      <a:pt x="4567" y="19219"/>
                      <a:pt x="4567" y="19141"/>
                    </a:cubicBezTo>
                    <a:cubicBezTo>
                      <a:pt x="4567" y="19107"/>
                      <a:pt x="4551" y="19085"/>
                      <a:pt x="4518" y="19052"/>
                    </a:cubicBezTo>
                    <a:cubicBezTo>
                      <a:pt x="4534" y="19052"/>
                      <a:pt x="4551" y="19052"/>
                      <a:pt x="4551" y="19052"/>
                    </a:cubicBezTo>
                    <a:cubicBezTo>
                      <a:pt x="4617" y="19052"/>
                      <a:pt x="4683" y="19040"/>
                      <a:pt x="4749" y="19018"/>
                    </a:cubicBezTo>
                    <a:cubicBezTo>
                      <a:pt x="4798" y="19063"/>
                      <a:pt x="4864" y="19096"/>
                      <a:pt x="4930" y="19130"/>
                    </a:cubicBezTo>
                    <a:cubicBezTo>
                      <a:pt x="4914" y="19152"/>
                      <a:pt x="4897" y="19174"/>
                      <a:pt x="4897" y="19207"/>
                    </a:cubicBezTo>
                    <a:cubicBezTo>
                      <a:pt x="4897" y="19296"/>
                      <a:pt x="4996" y="19363"/>
                      <a:pt x="5128" y="19363"/>
                    </a:cubicBezTo>
                    <a:cubicBezTo>
                      <a:pt x="5194" y="19363"/>
                      <a:pt x="5260" y="19341"/>
                      <a:pt x="5293" y="19319"/>
                    </a:cubicBezTo>
                    <a:cubicBezTo>
                      <a:pt x="5293" y="19330"/>
                      <a:pt x="5276" y="19352"/>
                      <a:pt x="5276" y="19363"/>
                    </a:cubicBezTo>
                    <a:cubicBezTo>
                      <a:pt x="5276" y="19441"/>
                      <a:pt x="5375" y="19508"/>
                      <a:pt x="5491" y="19508"/>
                    </a:cubicBezTo>
                    <a:cubicBezTo>
                      <a:pt x="5524" y="19508"/>
                      <a:pt x="5557" y="19497"/>
                      <a:pt x="5590" y="19497"/>
                    </a:cubicBezTo>
                    <a:cubicBezTo>
                      <a:pt x="5623" y="19552"/>
                      <a:pt x="5705" y="19586"/>
                      <a:pt x="5804" y="19586"/>
                    </a:cubicBezTo>
                    <a:cubicBezTo>
                      <a:pt x="5870" y="19586"/>
                      <a:pt x="5919" y="19564"/>
                      <a:pt x="5969" y="19541"/>
                    </a:cubicBezTo>
                    <a:cubicBezTo>
                      <a:pt x="6002" y="19608"/>
                      <a:pt x="6051" y="19675"/>
                      <a:pt x="6117" y="19719"/>
                    </a:cubicBezTo>
                    <a:cubicBezTo>
                      <a:pt x="6101" y="19719"/>
                      <a:pt x="6101" y="19719"/>
                      <a:pt x="6084" y="19719"/>
                    </a:cubicBezTo>
                    <a:cubicBezTo>
                      <a:pt x="5985" y="19719"/>
                      <a:pt x="5903" y="19775"/>
                      <a:pt x="5903" y="19842"/>
                    </a:cubicBezTo>
                    <a:cubicBezTo>
                      <a:pt x="5903" y="19897"/>
                      <a:pt x="5952" y="19931"/>
                      <a:pt x="6018" y="19953"/>
                    </a:cubicBezTo>
                    <a:cubicBezTo>
                      <a:pt x="5919" y="19975"/>
                      <a:pt x="5853" y="20042"/>
                      <a:pt x="5853" y="20120"/>
                    </a:cubicBezTo>
                    <a:cubicBezTo>
                      <a:pt x="5853" y="20220"/>
                      <a:pt x="5969" y="20298"/>
                      <a:pt x="6117" y="20298"/>
                    </a:cubicBezTo>
                    <a:cubicBezTo>
                      <a:pt x="6266" y="20298"/>
                      <a:pt x="6381" y="20220"/>
                      <a:pt x="6381" y="20120"/>
                    </a:cubicBezTo>
                    <a:cubicBezTo>
                      <a:pt x="6381" y="20031"/>
                      <a:pt x="6282" y="19964"/>
                      <a:pt x="6167" y="19942"/>
                    </a:cubicBezTo>
                    <a:cubicBezTo>
                      <a:pt x="6216" y="19920"/>
                      <a:pt x="6249" y="19886"/>
                      <a:pt x="6249" y="19842"/>
                    </a:cubicBezTo>
                    <a:cubicBezTo>
                      <a:pt x="6249" y="19831"/>
                      <a:pt x="6249" y="19808"/>
                      <a:pt x="6233" y="19797"/>
                    </a:cubicBezTo>
                    <a:cubicBezTo>
                      <a:pt x="6266" y="19808"/>
                      <a:pt x="6315" y="19831"/>
                      <a:pt x="6365" y="19831"/>
                    </a:cubicBezTo>
                    <a:cubicBezTo>
                      <a:pt x="6398" y="19853"/>
                      <a:pt x="6431" y="19864"/>
                      <a:pt x="6480" y="19864"/>
                    </a:cubicBezTo>
                    <a:cubicBezTo>
                      <a:pt x="6496" y="19864"/>
                      <a:pt x="6529" y="19864"/>
                      <a:pt x="6546" y="19853"/>
                    </a:cubicBezTo>
                    <a:cubicBezTo>
                      <a:pt x="6546" y="19853"/>
                      <a:pt x="6546" y="19853"/>
                      <a:pt x="6562" y="19853"/>
                    </a:cubicBezTo>
                    <a:cubicBezTo>
                      <a:pt x="6793" y="19853"/>
                      <a:pt x="6991" y="19764"/>
                      <a:pt x="7090" y="19641"/>
                    </a:cubicBezTo>
                    <a:cubicBezTo>
                      <a:pt x="7140" y="19630"/>
                      <a:pt x="7173" y="19608"/>
                      <a:pt x="7173" y="19564"/>
                    </a:cubicBezTo>
                    <a:cubicBezTo>
                      <a:pt x="7173" y="19552"/>
                      <a:pt x="7173" y="19541"/>
                      <a:pt x="7156" y="19530"/>
                    </a:cubicBezTo>
                    <a:cubicBezTo>
                      <a:pt x="7156" y="19519"/>
                      <a:pt x="7156" y="19508"/>
                      <a:pt x="7156" y="19497"/>
                    </a:cubicBezTo>
                    <a:cubicBezTo>
                      <a:pt x="7222" y="19519"/>
                      <a:pt x="7304" y="19530"/>
                      <a:pt x="7387" y="19541"/>
                    </a:cubicBezTo>
                    <a:cubicBezTo>
                      <a:pt x="7403" y="19564"/>
                      <a:pt x="7420" y="19597"/>
                      <a:pt x="7436" y="19619"/>
                    </a:cubicBezTo>
                    <a:cubicBezTo>
                      <a:pt x="7271" y="19641"/>
                      <a:pt x="7140" y="19708"/>
                      <a:pt x="7074" y="19808"/>
                    </a:cubicBezTo>
                    <a:cubicBezTo>
                      <a:pt x="7074" y="19808"/>
                      <a:pt x="7057" y="19808"/>
                      <a:pt x="7057" y="19808"/>
                    </a:cubicBezTo>
                    <a:cubicBezTo>
                      <a:pt x="7008" y="19808"/>
                      <a:pt x="6958" y="19842"/>
                      <a:pt x="6958" y="19875"/>
                    </a:cubicBezTo>
                    <a:cubicBezTo>
                      <a:pt x="6958" y="19886"/>
                      <a:pt x="6958" y="19897"/>
                      <a:pt x="6958" y="19897"/>
                    </a:cubicBezTo>
                    <a:cubicBezTo>
                      <a:pt x="6942" y="19897"/>
                      <a:pt x="6942" y="19908"/>
                      <a:pt x="6925" y="19908"/>
                    </a:cubicBezTo>
                    <a:cubicBezTo>
                      <a:pt x="6909" y="19864"/>
                      <a:pt x="6859" y="19842"/>
                      <a:pt x="6793" y="19842"/>
                    </a:cubicBezTo>
                    <a:cubicBezTo>
                      <a:pt x="6711" y="19842"/>
                      <a:pt x="6661" y="19886"/>
                      <a:pt x="6661" y="19931"/>
                    </a:cubicBezTo>
                    <a:cubicBezTo>
                      <a:pt x="6661" y="19986"/>
                      <a:pt x="6727" y="20020"/>
                      <a:pt x="6793" y="20020"/>
                    </a:cubicBezTo>
                    <a:cubicBezTo>
                      <a:pt x="6793" y="20020"/>
                      <a:pt x="6810" y="20020"/>
                      <a:pt x="6810" y="20020"/>
                    </a:cubicBezTo>
                    <a:cubicBezTo>
                      <a:pt x="6810" y="20031"/>
                      <a:pt x="6810" y="20053"/>
                      <a:pt x="6810" y="20064"/>
                    </a:cubicBezTo>
                    <a:cubicBezTo>
                      <a:pt x="6810" y="20087"/>
                      <a:pt x="6810" y="20109"/>
                      <a:pt x="6826" y="20120"/>
                    </a:cubicBezTo>
                    <a:cubicBezTo>
                      <a:pt x="6744" y="20153"/>
                      <a:pt x="6678" y="20220"/>
                      <a:pt x="6678" y="20287"/>
                    </a:cubicBezTo>
                    <a:cubicBezTo>
                      <a:pt x="6678" y="20320"/>
                      <a:pt x="6694" y="20354"/>
                      <a:pt x="6711" y="20387"/>
                    </a:cubicBezTo>
                    <a:cubicBezTo>
                      <a:pt x="6628" y="20398"/>
                      <a:pt x="6546" y="20409"/>
                      <a:pt x="6464" y="20443"/>
                    </a:cubicBezTo>
                    <a:cubicBezTo>
                      <a:pt x="6398" y="20409"/>
                      <a:pt x="6315" y="20376"/>
                      <a:pt x="6233" y="20376"/>
                    </a:cubicBezTo>
                    <a:cubicBezTo>
                      <a:pt x="6068" y="20376"/>
                      <a:pt x="5936" y="20454"/>
                      <a:pt x="5903" y="20554"/>
                    </a:cubicBezTo>
                    <a:cubicBezTo>
                      <a:pt x="5903" y="20554"/>
                      <a:pt x="5886" y="20565"/>
                      <a:pt x="5886" y="20565"/>
                    </a:cubicBezTo>
                    <a:cubicBezTo>
                      <a:pt x="5903" y="20543"/>
                      <a:pt x="5903" y="20521"/>
                      <a:pt x="5903" y="20498"/>
                    </a:cubicBezTo>
                    <a:cubicBezTo>
                      <a:pt x="5903" y="20409"/>
                      <a:pt x="5787" y="20331"/>
                      <a:pt x="5656" y="20331"/>
                    </a:cubicBezTo>
                    <a:cubicBezTo>
                      <a:pt x="5590" y="20331"/>
                      <a:pt x="5540" y="20354"/>
                      <a:pt x="5491" y="20376"/>
                    </a:cubicBezTo>
                    <a:cubicBezTo>
                      <a:pt x="5392" y="20276"/>
                      <a:pt x="5227" y="20209"/>
                      <a:pt x="5045" y="20209"/>
                    </a:cubicBezTo>
                    <a:cubicBezTo>
                      <a:pt x="4765" y="20209"/>
                      <a:pt x="4534" y="20365"/>
                      <a:pt x="4518" y="20554"/>
                    </a:cubicBezTo>
                    <a:cubicBezTo>
                      <a:pt x="4485" y="20554"/>
                      <a:pt x="4452" y="20565"/>
                      <a:pt x="4435" y="20565"/>
                    </a:cubicBezTo>
                    <a:cubicBezTo>
                      <a:pt x="4452" y="20532"/>
                      <a:pt x="4468" y="20498"/>
                      <a:pt x="4468" y="20465"/>
                    </a:cubicBezTo>
                    <a:cubicBezTo>
                      <a:pt x="4468" y="20298"/>
                      <a:pt x="4254" y="20153"/>
                      <a:pt x="4007" y="20153"/>
                    </a:cubicBezTo>
                    <a:cubicBezTo>
                      <a:pt x="3759" y="20153"/>
                      <a:pt x="3545" y="20298"/>
                      <a:pt x="3545" y="20465"/>
                    </a:cubicBezTo>
                    <a:cubicBezTo>
                      <a:pt x="3545" y="20487"/>
                      <a:pt x="3545" y="20509"/>
                      <a:pt x="3562" y="20532"/>
                    </a:cubicBezTo>
                    <a:cubicBezTo>
                      <a:pt x="3562" y="20532"/>
                      <a:pt x="3562" y="20543"/>
                      <a:pt x="3562" y="20543"/>
                    </a:cubicBezTo>
                    <a:cubicBezTo>
                      <a:pt x="3562" y="20576"/>
                      <a:pt x="3578" y="20610"/>
                      <a:pt x="3595" y="20632"/>
                    </a:cubicBezTo>
                    <a:cubicBezTo>
                      <a:pt x="3512" y="20643"/>
                      <a:pt x="3463" y="20687"/>
                      <a:pt x="3463" y="20732"/>
                    </a:cubicBezTo>
                    <a:cubicBezTo>
                      <a:pt x="3463" y="20743"/>
                      <a:pt x="3463" y="20754"/>
                      <a:pt x="3479" y="20765"/>
                    </a:cubicBezTo>
                    <a:cubicBezTo>
                      <a:pt x="3364" y="20843"/>
                      <a:pt x="3281" y="20943"/>
                      <a:pt x="3265" y="21066"/>
                    </a:cubicBezTo>
                    <a:cubicBezTo>
                      <a:pt x="3248" y="21300"/>
                      <a:pt x="3512" y="21489"/>
                      <a:pt x="3858" y="21500"/>
                    </a:cubicBezTo>
                    <a:cubicBezTo>
                      <a:pt x="4073" y="21511"/>
                      <a:pt x="4271" y="21433"/>
                      <a:pt x="4386" y="21322"/>
                    </a:cubicBezTo>
                    <a:cubicBezTo>
                      <a:pt x="4386" y="21333"/>
                      <a:pt x="4386" y="21344"/>
                      <a:pt x="4386" y="21355"/>
                    </a:cubicBezTo>
                    <a:cubicBezTo>
                      <a:pt x="4386" y="21377"/>
                      <a:pt x="4386" y="21389"/>
                      <a:pt x="4402" y="21411"/>
                    </a:cubicBezTo>
                    <a:cubicBezTo>
                      <a:pt x="4369" y="21422"/>
                      <a:pt x="4336" y="21444"/>
                      <a:pt x="4336" y="21466"/>
                    </a:cubicBezTo>
                    <a:cubicBezTo>
                      <a:pt x="4336" y="21500"/>
                      <a:pt x="4386" y="21533"/>
                      <a:pt x="4435" y="21533"/>
                    </a:cubicBezTo>
                    <a:cubicBezTo>
                      <a:pt x="4468" y="21533"/>
                      <a:pt x="4485" y="21522"/>
                      <a:pt x="4501" y="21511"/>
                    </a:cubicBezTo>
                    <a:cubicBezTo>
                      <a:pt x="4518" y="21522"/>
                      <a:pt x="4551" y="21533"/>
                      <a:pt x="4567" y="21533"/>
                    </a:cubicBezTo>
                    <a:cubicBezTo>
                      <a:pt x="4600" y="21567"/>
                      <a:pt x="4650" y="21600"/>
                      <a:pt x="4716" y="21600"/>
                    </a:cubicBezTo>
                    <a:cubicBezTo>
                      <a:pt x="4782" y="21600"/>
                      <a:pt x="4831" y="21578"/>
                      <a:pt x="4864" y="21533"/>
                    </a:cubicBezTo>
                    <a:cubicBezTo>
                      <a:pt x="4930" y="21555"/>
                      <a:pt x="4996" y="21578"/>
                      <a:pt x="5078" y="21578"/>
                    </a:cubicBezTo>
                    <a:cubicBezTo>
                      <a:pt x="5144" y="21578"/>
                      <a:pt x="5194" y="21567"/>
                      <a:pt x="5243" y="21555"/>
                    </a:cubicBezTo>
                    <a:cubicBezTo>
                      <a:pt x="5408" y="21544"/>
                      <a:pt x="5540" y="21455"/>
                      <a:pt x="5573" y="21344"/>
                    </a:cubicBezTo>
                    <a:cubicBezTo>
                      <a:pt x="5606" y="21322"/>
                      <a:pt x="5639" y="21300"/>
                      <a:pt x="5672" y="21277"/>
                    </a:cubicBezTo>
                    <a:cubicBezTo>
                      <a:pt x="5689" y="21277"/>
                      <a:pt x="5705" y="21277"/>
                      <a:pt x="5722" y="21277"/>
                    </a:cubicBezTo>
                    <a:cubicBezTo>
                      <a:pt x="5853" y="21277"/>
                      <a:pt x="5969" y="21233"/>
                      <a:pt x="6051" y="21155"/>
                    </a:cubicBezTo>
                    <a:cubicBezTo>
                      <a:pt x="6117" y="21166"/>
                      <a:pt x="6183" y="21177"/>
                      <a:pt x="6249" y="21177"/>
                    </a:cubicBezTo>
                    <a:cubicBezTo>
                      <a:pt x="6315" y="21177"/>
                      <a:pt x="6398" y="21166"/>
                      <a:pt x="6464" y="21155"/>
                    </a:cubicBezTo>
                    <a:cubicBezTo>
                      <a:pt x="6562" y="21199"/>
                      <a:pt x="6678" y="21222"/>
                      <a:pt x="6810" y="21222"/>
                    </a:cubicBezTo>
                    <a:cubicBezTo>
                      <a:pt x="7173" y="21222"/>
                      <a:pt x="7453" y="21021"/>
                      <a:pt x="7453" y="20788"/>
                    </a:cubicBezTo>
                    <a:cubicBezTo>
                      <a:pt x="7453" y="20788"/>
                      <a:pt x="7453" y="20788"/>
                      <a:pt x="7453" y="20788"/>
                    </a:cubicBezTo>
                    <a:cubicBezTo>
                      <a:pt x="7469" y="20788"/>
                      <a:pt x="7502" y="20788"/>
                      <a:pt x="7519" y="20788"/>
                    </a:cubicBezTo>
                    <a:cubicBezTo>
                      <a:pt x="7601" y="20788"/>
                      <a:pt x="7684" y="20777"/>
                      <a:pt x="7750" y="20743"/>
                    </a:cubicBezTo>
                    <a:cubicBezTo>
                      <a:pt x="7783" y="20754"/>
                      <a:pt x="7832" y="20765"/>
                      <a:pt x="7865" y="20765"/>
                    </a:cubicBezTo>
                    <a:cubicBezTo>
                      <a:pt x="7997" y="20765"/>
                      <a:pt x="8112" y="20687"/>
                      <a:pt x="8112" y="20598"/>
                    </a:cubicBezTo>
                    <a:cubicBezTo>
                      <a:pt x="8112" y="20565"/>
                      <a:pt x="8096" y="20532"/>
                      <a:pt x="8063" y="20509"/>
                    </a:cubicBezTo>
                    <a:cubicBezTo>
                      <a:pt x="8162" y="20487"/>
                      <a:pt x="8261" y="20454"/>
                      <a:pt x="8327" y="20398"/>
                    </a:cubicBezTo>
                    <a:cubicBezTo>
                      <a:pt x="8360" y="20387"/>
                      <a:pt x="8393" y="20376"/>
                      <a:pt x="8426" y="20365"/>
                    </a:cubicBezTo>
                    <a:cubicBezTo>
                      <a:pt x="8426" y="20365"/>
                      <a:pt x="8426" y="20365"/>
                      <a:pt x="8426" y="20376"/>
                    </a:cubicBezTo>
                    <a:cubicBezTo>
                      <a:pt x="8426" y="20576"/>
                      <a:pt x="8673" y="20743"/>
                      <a:pt x="8970" y="20743"/>
                    </a:cubicBezTo>
                    <a:cubicBezTo>
                      <a:pt x="9019" y="20743"/>
                      <a:pt x="9069" y="20732"/>
                      <a:pt x="9118" y="20721"/>
                    </a:cubicBezTo>
                    <a:cubicBezTo>
                      <a:pt x="9201" y="20754"/>
                      <a:pt x="9283" y="20777"/>
                      <a:pt x="9398" y="20777"/>
                    </a:cubicBezTo>
                    <a:cubicBezTo>
                      <a:pt x="9514" y="20777"/>
                      <a:pt x="9613" y="20754"/>
                      <a:pt x="9695" y="20710"/>
                    </a:cubicBezTo>
                    <a:cubicBezTo>
                      <a:pt x="9745" y="20721"/>
                      <a:pt x="9794" y="20721"/>
                      <a:pt x="9844" y="20721"/>
                    </a:cubicBezTo>
                    <a:cubicBezTo>
                      <a:pt x="10025" y="20721"/>
                      <a:pt x="10190" y="20665"/>
                      <a:pt x="10289" y="20587"/>
                    </a:cubicBezTo>
                    <a:cubicBezTo>
                      <a:pt x="10305" y="20587"/>
                      <a:pt x="10322" y="20587"/>
                      <a:pt x="10338" y="20587"/>
                    </a:cubicBezTo>
                    <a:cubicBezTo>
                      <a:pt x="10404" y="20587"/>
                      <a:pt x="10470" y="20576"/>
                      <a:pt x="10536" y="20565"/>
                    </a:cubicBezTo>
                    <a:cubicBezTo>
                      <a:pt x="10635" y="20721"/>
                      <a:pt x="10882" y="20843"/>
                      <a:pt x="11146" y="20843"/>
                    </a:cubicBezTo>
                    <a:cubicBezTo>
                      <a:pt x="11179" y="20843"/>
                      <a:pt x="11196" y="20843"/>
                      <a:pt x="11229" y="20843"/>
                    </a:cubicBezTo>
                    <a:cubicBezTo>
                      <a:pt x="11542" y="20877"/>
                      <a:pt x="11839" y="20921"/>
                      <a:pt x="12086" y="20955"/>
                    </a:cubicBezTo>
                    <a:cubicBezTo>
                      <a:pt x="13009" y="21088"/>
                      <a:pt x="15648" y="21366"/>
                      <a:pt x="17264" y="20910"/>
                    </a:cubicBezTo>
                    <a:cubicBezTo>
                      <a:pt x="19028" y="20409"/>
                      <a:pt x="18995" y="19697"/>
                      <a:pt x="18698" y="19052"/>
                    </a:cubicBezTo>
                    <a:cubicBezTo>
                      <a:pt x="18434" y="18451"/>
                      <a:pt x="18187" y="18395"/>
                      <a:pt x="18517" y="18028"/>
                    </a:cubicBezTo>
                    <a:cubicBezTo>
                      <a:pt x="18714" y="17828"/>
                      <a:pt x="19588" y="17861"/>
                      <a:pt x="19836" y="17583"/>
                    </a:cubicBezTo>
                    <a:cubicBezTo>
                      <a:pt x="20083" y="17304"/>
                      <a:pt x="19951" y="16937"/>
                      <a:pt x="19770" y="16715"/>
                    </a:cubicBezTo>
                    <a:cubicBezTo>
                      <a:pt x="19588" y="16492"/>
                      <a:pt x="18566" y="16436"/>
                      <a:pt x="18550" y="16370"/>
                    </a:cubicBezTo>
                    <a:cubicBezTo>
                      <a:pt x="18533" y="16303"/>
                      <a:pt x="19489" y="16014"/>
                      <a:pt x="19984" y="15880"/>
                    </a:cubicBezTo>
                    <a:cubicBezTo>
                      <a:pt x="20627" y="15702"/>
                      <a:pt x="20561" y="15168"/>
                      <a:pt x="20413" y="14912"/>
                    </a:cubicBezTo>
                    <a:cubicBezTo>
                      <a:pt x="20264" y="14656"/>
                      <a:pt x="19852" y="14589"/>
                      <a:pt x="19588" y="14355"/>
                    </a:cubicBezTo>
                    <a:cubicBezTo>
                      <a:pt x="19325" y="14122"/>
                      <a:pt x="19572" y="13599"/>
                      <a:pt x="19951" y="13532"/>
                    </a:cubicBezTo>
                    <a:cubicBezTo>
                      <a:pt x="20330" y="13465"/>
                      <a:pt x="20990" y="13265"/>
                      <a:pt x="21353" y="12809"/>
                    </a:cubicBezTo>
                    <a:cubicBezTo>
                      <a:pt x="21600" y="12386"/>
                      <a:pt x="20891" y="11685"/>
                      <a:pt x="20165" y="11306"/>
                    </a:cubicBezTo>
                    <a:close/>
                    <a:moveTo>
                      <a:pt x="9992" y="2849"/>
                    </a:moveTo>
                    <a:cubicBezTo>
                      <a:pt x="9976" y="2860"/>
                      <a:pt x="9959" y="2860"/>
                      <a:pt x="9943" y="2871"/>
                    </a:cubicBezTo>
                    <a:cubicBezTo>
                      <a:pt x="9893" y="2849"/>
                      <a:pt x="9844" y="2838"/>
                      <a:pt x="9794" y="2838"/>
                    </a:cubicBezTo>
                    <a:cubicBezTo>
                      <a:pt x="9794" y="2838"/>
                      <a:pt x="9794" y="2838"/>
                      <a:pt x="9778" y="2838"/>
                    </a:cubicBezTo>
                    <a:cubicBezTo>
                      <a:pt x="9761" y="2838"/>
                      <a:pt x="9761" y="2827"/>
                      <a:pt x="9745" y="2827"/>
                    </a:cubicBezTo>
                    <a:cubicBezTo>
                      <a:pt x="9745" y="2815"/>
                      <a:pt x="9745" y="2804"/>
                      <a:pt x="9745" y="2793"/>
                    </a:cubicBezTo>
                    <a:cubicBezTo>
                      <a:pt x="9745" y="2782"/>
                      <a:pt x="9745" y="2771"/>
                      <a:pt x="9745" y="2760"/>
                    </a:cubicBezTo>
                    <a:cubicBezTo>
                      <a:pt x="9844" y="2738"/>
                      <a:pt x="9926" y="2704"/>
                      <a:pt x="10009" y="2660"/>
                    </a:cubicBezTo>
                    <a:cubicBezTo>
                      <a:pt x="10042" y="2704"/>
                      <a:pt x="10107" y="2749"/>
                      <a:pt x="10190" y="2771"/>
                    </a:cubicBezTo>
                    <a:cubicBezTo>
                      <a:pt x="10091" y="2771"/>
                      <a:pt x="10025" y="2804"/>
                      <a:pt x="9992" y="2849"/>
                    </a:cubicBezTo>
                    <a:close/>
                    <a:moveTo>
                      <a:pt x="10206" y="2270"/>
                    </a:moveTo>
                    <a:cubicBezTo>
                      <a:pt x="10206" y="2259"/>
                      <a:pt x="10206" y="2248"/>
                      <a:pt x="10206" y="2237"/>
                    </a:cubicBezTo>
                    <a:cubicBezTo>
                      <a:pt x="10223" y="2237"/>
                      <a:pt x="10239" y="2248"/>
                      <a:pt x="10239" y="2248"/>
                    </a:cubicBezTo>
                    <a:cubicBezTo>
                      <a:pt x="10223" y="2259"/>
                      <a:pt x="10223" y="2259"/>
                      <a:pt x="10206" y="2270"/>
                    </a:cubicBezTo>
                    <a:close/>
                    <a:moveTo>
                      <a:pt x="10371" y="2838"/>
                    </a:moveTo>
                    <a:cubicBezTo>
                      <a:pt x="10355" y="2815"/>
                      <a:pt x="10322" y="2804"/>
                      <a:pt x="10305" y="2782"/>
                    </a:cubicBezTo>
                    <a:cubicBezTo>
                      <a:pt x="10322" y="2782"/>
                      <a:pt x="10338" y="2782"/>
                      <a:pt x="10355" y="2782"/>
                    </a:cubicBezTo>
                    <a:cubicBezTo>
                      <a:pt x="10371" y="2782"/>
                      <a:pt x="10404" y="2782"/>
                      <a:pt x="10421" y="2782"/>
                    </a:cubicBezTo>
                    <a:cubicBezTo>
                      <a:pt x="10388" y="2804"/>
                      <a:pt x="10388" y="2815"/>
                      <a:pt x="10371" y="2838"/>
                    </a:cubicBezTo>
                    <a:close/>
                    <a:moveTo>
                      <a:pt x="9530" y="4674"/>
                    </a:moveTo>
                    <a:cubicBezTo>
                      <a:pt x="9514" y="4674"/>
                      <a:pt x="9514" y="4674"/>
                      <a:pt x="9497" y="4674"/>
                    </a:cubicBezTo>
                    <a:cubicBezTo>
                      <a:pt x="9497" y="4663"/>
                      <a:pt x="9497" y="4663"/>
                      <a:pt x="9497" y="4652"/>
                    </a:cubicBezTo>
                    <a:cubicBezTo>
                      <a:pt x="9497" y="4629"/>
                      <a:pt x="9497" y="4618"/>
                      <a:pt x="9481" y="4596"/>
                    </a:cubicBezTo>
                    <a:cubicBezTo>
                      <a:pt x="9497" y="4629"/>
                      <a:pt x="9530" y="4652"/>
                      <a:pt x="9563" y="4674"/>
                    </a:cubicBezTo>
                    <a:cubicBezTo>
                      <a:pt x="9580" y="4674"/>
                      <a:pt x="9563" y="4674"/>
                      <a:pt x="9530" y="4674"/>
                    </a:cubicBezTo>
                    <a:close/>
                    <a:moveTo>
                      <a:pt x="10915" y="3483"/>
                    </a:moveTo>
                    <a:cubicBezTo>
                      <a:pt x="10932" y="3505"/>
                      <a:pt x="10965" y="3517"/>
                      <a:pt x="10981" y="3528"/>
                    </a:cubicBezTo>
                    <a:cubicBezTo>
                      <a:pt x="10965" y="3528"/>
                      <a:pt x="10948" y="3539"/>
                      <a:pt x="10932" y="3539"/>
                    </a:cubicBezTo>
                    <a:cubicBezTo>
                      <a:pt x="10915" y="3517"/>
                      <a:pt x="10915" y="3505"/>
                      <a:pt x="10899" y="3494"/>
                    </a:cubicBezTo>
                    <a:cubicBezTo>
                      <a:pt x="10899" y="3483"/>
                      <a:pt x="10915" y="3483"/>
                      <a:pt x="10915" y="3483"/>
                    </a:cubicBezTo>
                    <a:close/>
                    <a:moveTo>
                      <a:pt x="10124" y="4796"/>
                    </a:moveTo>
                    <a:cubicBezTo>
                      <a:pt x="10239" y="4785"/>
                      <a:pt x="10338" y="4752"/>
                      <a:pt x="10421" y="4696"/>
                    </a:cubicBezTo>
                    <a:cubicBezTo>
                      <a:pt x="10388" y="4730"/>
                      <a:pt x="10371" y="4774"/>
                      <a:pt x="10371" y="4807"/>
                    </a:cubicBezTo>
                    <a:cubicBezTo>
                      <a:pt x="10371" y="4807"/>
                      <a:pt x="10371" y="4807"/>
                      <a:pt x="10371" y="4807"/>
                    </a:cubicBezTo>
                    <a:cubicBezTo>
                      <a:pt x="10322" y="4819"/>
                      <a:pt x="10272" y="4852"/>
                      <a:pt x="10239" y="4896"/>
                    </a:cubicBezTo>
                    <a:cubicBezTo>
                      <a:pt x="10206" y="4863"/>
                      <a:pt x="10157" y="4841"/>
                      <a:pt x="10107" y="4830"/>
                    </a:cubicBezTo>
                    <a:cubicBezTo>
                      <a:pt x="10124" y="4819"/>
                      <a:pt x="10124" y="4807"/>
                      <a:pt x="10124" y="4796"/>
                    </a:cubicBezTo>
                    <a:close/>
                    <a:moveTo>
                      <a:pt x="10173" y="5887"/>
                    </a:moveTo>
                    <a:cubicBezTo>
                      <a:pt x="10157" y="5887"/>
                      <a:pt x="10140" y="5876"/>
                      <a:pt x="10124" y="5876"/>
                    </a:cubicBezTo>
                    <a:cubicBezTo>
                      <a:pt x="10107" y="5876"/>
                      <a:pt x="10091" y="5876"/>
                      <a:pt x="10091" y="5876"/>
                    </a:cubicBezTo>
                    <a:cubicBezTo>
                      <a:pt x="10074" y="5865"/>
                      <a:pt x="10058" y="5865"/>
                      <a:pt x="10042" y="5853"/>
                    </a:cubicBezTo>
                    <a:cubicBezTo>
                      <a:pt x="10107" y="5842"/>
                      <a:pt x="10157" y="5820"/>
                      <a:pt x="10223" y="5798"/>
                    </a:cubicBezTo>
                    <a:cubicBezTo>
                      <a:pt x="10223" y="5809"/>
                      <a:pt x="10223" y="5820"/>
                      <a:pt x="10239" y="5820"/>
                    </a:cubicBezTo>
                    <a:cubicBezTo>
                      <a:pt x="10190" y="5842"/>
                      <a:pt x="10173" y="5865"/>
                      <a:pt x="10173" y="5887"/>
                    </a:cubicBezTo>
                    <a:close/>
                    <a:moveTo>
                      <a:pt x="10849" y="5141"/>
                    </a:moveTo>
                    <a:cubicBezTo>
                      <a:pt x="10784" y="5186"/>
                      <a:pt x="10751" y="5241"/>
                      <a:pt x="10734" y="5308"/>
                    </a:cubicBezTo>
                    <a:cubicBezTo>
                      <a:pt x="10734" y="5308"/>
                      <a:pt x="10718" y="5308"/>
                      <a:pt x="10718" y="5308"/>
                    </a:cubicBezTo>
                    <a:cubicBezTo>
                      <a:pt x="10536" y="5308"/>
                      <a:pt x="10404" y="5408"/>
                      <a:pt x="10404" y="5520"/>
                    </a:cubicBezTo>
                    <a:cubicBezTo>
                      <a:pt x="10404" y="5542"/>
                      <a:pt x="10404" y="5553"/>
                      <a:pt x="10421" y="5575"/>
                    </a:cubicBezTo>
                    <a:cubicBezTo>
                      <a:pt x="10421" y="5575"/>
                      <a:pt x="10404" y="5575"/>
                      <a:pt x="10404" y="5586"/>
                    </a:cubicBezTo>
                    <a:cubicBezTo>
                      <a:pt x="10404" y="5575"/>
                      <a:pt x="10404" y="5575"/>
                      <a:pt x="10404" y="5564"/>
                    </a:cubicBezTo>
                    <a:cubicBezTo>
                      <a:pt x="10404" y="5442"/>
                      <a:pt x="10305" y="5342"/>
                      <a:pt x="10157" y="5286"/>
                    </a:cubicBezTo>
                    <a:cubicBezTo>
                      <a:pt x="10272" y="5253"/>
                      <a:pt x="10338" y="5186"/>
                      <a:pt x="10371" y="5108"/>
                    </a:cubicBezTo>
                    <a:cubicBezTo>
                      <a:pt x="10404" y="5130"/>
                      <a:pt x="10454" y="5141"/>
                      <a:pt x="10520" y="5141"/>
                    </a:cubicBezTo>
                    <a:cubicBezTo>
                      <a:pt x="10602" y="5141"/>
                      <a:pt x="10685" y="5108"/>
                      <a:pt x="10718" y="5063"/>
                    </a:cubicBezTo>
                    <a:cubicBezTo>
                      <a:pt x="10734" y="5063"/>
                      <a:pt x="10767" y="5063"/>
                      <a:pt x="10784" y="5063"/>
                    </a:cubicBezTo>
                    <a:cubicBezTo>
                      <a:pt x="10800" y="5063"/>
                      <a:pt x="10800" y="5063"/>
                      <a:pt x="10816" y="5063"/>
                    </a:cubicBezTo>
                    <a:cubicBezTo>
                      <a:pt x="10833" y="5086"/>
                      <a:pt x="10866" y="5097"/>
                      <a:pt x="10899" y="5108"/>
                    </a:cubicBezTo>
                    <a:cubicBezTo>
                      <a:pt x="10849" y="5119"/>
                      <a:pt x="10849" y="5130"/>
                      <a:pt x="10849" y="5141"/>
                    </a:cubicBezTo>
                    <a:cubicBezTo>
                      <a:pt x="10849" y="5141"/>
                      <a:pt x="10849" y="5141"/>
                      <a:pt x="10849" y="5141"/>
                    </a:cubicBezTo>
                    <a:close/>
                    <a:moveTo>
                      <a:pt x="10948" y="4618"/>
                    </a:moveTo>
                    <a:cubicBezTo>
                      <a:pt x="10899" y="4596"/>
                      <a:pt x="10866" y="4585"/>
                      <a:pt x="10800" y="4585"/>
                    </a:cubicBezTo>
                    <a:cubicBezTo>
                      <a:pt x="10800" y="4540"/>
                      <a:pt x="10751" y="4507"/>
                      <a:pt x="10701" y="4485"/>
                    </a:cubicBezTo>
                    <a:cubicBezTo>
                      <a:pt x="10701" y="4474"/>
                      <a:pt x="10718" y="4462"/>
                      <a:pt x="10718" y="4451"/>
                    </a:cubicBezTo>
                    <a:cubicBezTo>
                      <a:pt x="10718" y="4418"/>
                      <a:pt x="10668" y="4385"/>
                      <a:pt x="10619" y="4385"/>
                    </a:cubicBezTo>
                    <a:cubicBezTo>
                      <a:pt x="10619" y="4351"/>
                      <a:pt x="10602" y="4318"/>
                      <a:pt x="10602" y="4296"/>
                    </a:cubicBezTo>
                    <a:cubicBezTo>
                      <a:pt x="10635" y="4307"/>
                      <a:pt x="10668" y="4307"/>
                      <a:pt x="10701" y="4307"/>
                    </a:cubicBezTo>
                    <a:cubicBezTo>
                      <a:pt x="10734" y="4307"/>
                      <a:pt x="10767" y="4296"/>
                      <a:pt x="10800" y="4284"/>
                    </a:cubicBezTo>
                    <a:cubicBezTo>
                      <a:pt x="10833" y="4329"/>
                      <a:pt x="10915" y="4362"/>
                      <a:pt x="10998" y="4362"/>
                    </a:cubicBezTo>
                    <a:cubicBezTo>
                      <a:pt x="10998" y="4418"/>
                      <a:pt x="11031" y="4474"/>
                      <a:pt x="11080" y="4529"/>
                    </a:cubicBezTo>
                    <a:cubicBezTo>
                      <a:pt x="11014" y="4551"/>
                      <a:pt x="10981" y="4585"/>
                      <a:pt x="10948" y="4618"/>
                    </a:cubicBezTo>
                    <a:close/>
                    <a:moveTo>
                      <a:pt x="5820" y="8780"/>
                    </a:moveTo>
                    <a:cubicBezTo>
                      <a:pt x="5820" y="8769"/>
                      <a:pt x="5820" y="8769"/>
                      <a:pt x="5820" y="8780"/>
                    </a:cubicBezTo>
                    <a:cubicBezTo>
                      <a:pt x="5820" y="8747"/>
                      <a:pt x="5804" y="8725"/>
                      <a:pt x="5787" y="8702"/>
                    </a:cubicBezTo>
                    <a:cubicBezTo>
                      <a:pt x="5820" y="8713"/>
                      <a:pt x="5853" y="8713"/>
                      <a:pt x="5870" y="8713"/>
                    </a:cubicBezTo>
                    <a:cubicBezTo>
                      <a:pt x="5853" y="8736"/>
                      <a:pt x="5837" y="8758"/>
                      <a:pt x="5820" y="8780"/>
                    </a:cubicBezTo>
                    <a:close/>
                    <a:moveTo>
                      <a:pt x="1764" y="14233"/>
                    </a:moveTo>
                    <a:cubicBezTo>
                      <a:pt x="1715" y="14189"/>
                      <a:pt x="1632" y="14155"/>
                      <a:pt x="1533" y="14144"/>
                    </a:cubicBezTo>
                    <a:cubicBezTo>
                      <a:pt x="1599" y="14133"/>
                      <a:pt x="1665" y="14100"/>
                      <a:pt x="1682" y="14055"/>
                    </a:cubicBezTo>
                    <a:cubicBezTo>
                      <a:pt x="1814" y="14033"/>
                      <a:pt x="1929" y="13966"/>
                      <a:pt x="1995" y="13888"/>
                    </a:cubicBezTo>
                    <a:cubicBezTo>
                      <a:pt x="2028" y="13910"/>
                      <a:pt x="2061" y="13933"/>
                      <a:pt x="2111" y="13955"/>
                    </a:cubicBezTo>
                    <a:cubicBezTo>
                      <a:pt x="1929" y="13988"/>
                      <a:pt x="1781" y="14100"/>
                      <a:pt x="1764" y="14233"/>
                    </a:cubicBezTo>
                    <a:close/>
                    <a:moveTo>
                      <a:pt x="2506" y="14033"/>
                    </a:moveTo>
                    <a:cubicBezTo>
                      <a:pt x="2490" y="14022"/>
                      <a:pt x="2490" y="14022"/>
                      <a:pt x="2473" y="14011"/>
                    </a:cubicBezTo>
                    <a:cubicBezTo>
                      <a:pt x="2490" y="14011"/>
                      <a:pt x="2506" y="14011"/>
                      <a:pt x="2506" y="14011"/>
                    </a:cubicBezTo>
                    <a:cubicBezTo>
                      <a:pt x="2523" y="14022"/>
                      <a:pt x="2506" y="14033"/>
                      <a:pt x="2506" y="14033"/>
                    </a:cubicBezTo>
                    <a:close/>
                    <a:moveTo>
                      <a:pt x="4914" y="11518"/>
                    </a:moveTo>
                    <a:cubicBezTo>
                      <a:pt x="4930" y="11496"/>
                      <a:pt x="4930" y="11473"/>
                      <a:pt x="4930" y="11440"/>
                    </a:cubicBezTo>
                    <a:cubicBezTo>
                      <a:pt x="4930" y="11440"/>
                      <a:pt x="4930" y="11440"/>
                      <a:pt x="4930" y="11440"/>
                    </a:cubicBezTo>
                    <a:cubicBezTo>
                      <a:pt x="4947" y="11440"/>
                      <a:pt x="4963" y="11451"/>
                      <a:pt x="4980" y="11451"/>
                    </a:cubicBezTo>
                    <a:cubicBezTo>
                      <a:pt x="4963" y="11473"/>
                      <a:pt x="4930" y="11496"/>
                      <a:pt x="4914" y="11518"/>
                    </a:cubicBezTo>
                    <a:close/>
                    <a:moveTo>
                      <a:pt x="5227" y="19219"/>
                    </a:moveTo>
                    <a:cubicBezTo>
                      <a:pt x="5227" y="19207"/>
                      <a:pt x="5227" y="19196"/>
                      <a:pt x="5243" y="19185"/>
                    </a:cubicBezTo>
                    <a:cubicBezTo>
                      <a:pt x="5243" y="19185"/>
                      <a:pt x="5260" y="19196"/>
                      <a:pt x="5260" y="19196"/>
                    </a:cubicBezTo>
                    <a:cubicBezTo>
                      <a:pt x="5260" y="19207"/>
                      <a:pt x="5243" y="19207"/>
                      <a:pt x="5227" y="19219"/>
                    </a:cubicBezTo>
                    <a:close/>
                    <a:moveTo>
                      <a:pt x="4369" y="21211"/>
                    </a:moveTo>
                    <a:cubicBezTo>
                      <a:pt x="4386" y="21188"/>
                      <a:pt x="4386" y="21166"/>
                      <a:pt x="4402" y="21144"/>
                    </a:cubicBezTo>
                    <a:cubicBezTo>
                      <a:pt x="4419" y="21144"/>
                      <a:pt x="4452" y="21144"/>
                      <a:pt x="4468" y="21144"/>
                    </a:cubicBezTo>
                    <a:cubicBezTo>
                      <a:pt x="4468" y="21155"/>
                      <a:pt x="4485" y="21155"/>
                      <a:pt x="4485" y="21155"/>
                    </a:cubicBezTo>
                    <a:cubicBezTo>
                      <a:pt x="4435" y="21177"/>
                      <a:pt x="4402" y="21188"/>
                      <a:pt x="4369" y="21211"/>
                    </a:cubicBezTo>
                    <a:close/>
                    <a:moveTo>
                      <a:pt x="5606" y="20754"/>
                    </a:moveTo>
                    <a:cubicBezTo>
                      <a:pt x="5590" y="20754"/>
                      <a:pt x="5590" y="20754"/>
                      <a:pt x="5573" y="20754"/>
                    </a:cubicBezTo>
                    <a:cubicBezTo>
                      <a:pt x="5557" y="20743"/>
                      <a:pt x="5540" y="20732"/>
                      <a:pt x="5524" y="20732"/>
                    </a:cubicBezTo>
                    <a:cubicBezTo>
                      <a:pt x="5491" y="20710"/>
                      <a:pt x="5474" y="20699"/>
                      <a:pt x="5441" y="20687"/>
                    </a:cubicBezTo>
                    <a:cubicBezTo>
                      <a:pt x="5458" y="20665"/>
                      <a:pt x="5458" y="20643"/>
                      <a:pt x="5474" y="20621"/>
                    </a:cubicBezTo>
                    <a:cubicBezTo>
                      <a:pt x="5507" y="20632"/>
                      <a:pt x="5540" y="20632"/>
                      <a:pt x="5573" y="20632"/>
                    </a:cubicBezTo>
                    <a:cubicBezTo>
                      <a:pt x="5623" y="20632"/>
                      <a:pt x="5656" y="20621"/>
                      <a:pt x="5689" y="20610"/>
                    </a:cubicBezTo>
                    <a:cubicBezTo>
                      <a:pt x="5656" y="20654"/>
                      <a:pt x="5623" y="20699"/>
                      <a:pt x="5606" y="20754"/>
                    </a:cubicBezTo>
                    <a:close/>
                    <a:moveTo>
                      <a:pt x="7535" y="16859"/>
                    </a:moveTo>
                    <a:cubicBezTo>
                      <a:pt x="7568" y="16904"/>
                      <a:pt x="7618" y="16937"/>
                      <a:pt x="7684" y="16960"/>
                    </a:cubicBezTo>
                    <a:cubicBezTo>
                      <a:pt x="7634" y="16982"/>
                      <a:pt x="7601" y="17004"/>
                      <a:pt x="7568" y="17037"/>
                    </a:cubicBezTo>
                    <a:cubicBezTo>
                      <a:pt x="7552" y="16993"/>
                      <a:pt x="7502" y="16948"/>
                      <a:pt x="7453" y="16915"/>
                    </a:cubicBezTo>
                    <a:cubicBezTo>
                      <a:pt x="7469" y="16893"/>
                      <a:pt x="7502" y="16882"/>
                      <a:pt x="7535" y="16859"/>
                    </a:cubicBezTo>
                    <a:close/>
                    <a:moveTo>
                      <a:pt x="7255" y="18517"/>
                    </a:moveTo>
                    <a:cubicBezTo>
                      <a:pt x="7238" y="18484"/>
                      <a:pt x="7205" y="18462"/>
                      <a:pt x="7156" y="18462"/>
                    </a:cubicBezTo>
                    <a:cubicBezTo>
                      <a:pt x="7156" y="18462"/>
                      <a:pt x="7140" y="18462"/>
                      <a:pt x="7140" y="18462"/>
                    </a:cubicBezTo>
                    <a:cubicBezTo>
                      <a:pt x="7156" y="18428"/>
                      <a:pt x="7173" y="18384"/>
                      <a:pt x="7173" y="18339"/>
                    </a:cubicBezTo>
                    <a:cubicBezTo>
                      <a:pt x="7173" y="18328"/>
                      <a:pt x="7173" y="18328"/>
                      <a:pt x="7173" y="18317"/>
                    </a:cubicBezTo>
                    <a:cubicBezTo>
                      <a:pt x="7173" y="18317"/>
                      <a:pt x="7189" y="18317"/>
                      <a:pt x="7189" y="18317"/>
                    </a:cubicBezTo>
                    <a:cubicBezTo>
                      <a:pt x="7205" y="18328"/>
                      <a:pt x="7238" y="18339"/>
                      <a:pt x="7255" y="18351"/>
                    </a:cubicBezTo>
                    <a:cubicBezTo>
                      <a:pt x="7255" y="18362"/>
                      <a:pt x="7255" y="18373"/>
                      <a:pt x="7255" y="18384"/>
                    </a:cubicBezTo>
                    <a:cubicBezTo>
                      <a:pt x="7255" y="18440"/>
                      <a:pt x="7271" y="18484"/>
                      <a:pt x="7321" y="18529"/>
                    </a:cubicBezTo>
                    <a:cubicBezTo>
                      <a:pt x="7288" y="18517"/>
                      <a:pt x="7271" y="18517"/>
                      <a:pt x="7255" y="18517"/>
                    </a:cubicBezTo>
                    <a:close/>
                    <a:moveTo>
                      <a:pt x="7354" y="17661"/>
                    </a:moveTo>
                    <a:cubicBezTo>
                      <a:pt x="7321" y="17649"/>
                      <a:pt x="7271" y="17649"/>
                      <a:pt x="7238" y="17649"/>
                    </a:cubicBezTo>
                    <a:cubicBezTo>
                      <a:pt x="7189" y="17649"/>
                      <a:pt x="7123" y="17661"/>
                      <a:pt x="7074" y="17672"/>
                    </a:cubicBezTo>
                    <a:cubicBezTo>
                      <a:pt x="7074" y="17661"/>
                      <a:pt x="7090" y="17649"/>
                      <a:pt x="7090" y="17627"/>
                    </a:cubicBezTo>
                    <a:cubicBezTo>
                      <a:pt x="7090" y="17594"/>
                      <a:pt x="7074" y="17560"/>
                      <a:pt x="7041" y="17538"/>
                    </a:cubicBezTo>
                    <a:cubicBezTo>
                      <a:pt x="7107" y="17527"/>
                      <a:pt x="7140" y="17483"/>
                      <a:pt x="7140" y="17438"/>
                    </a:cubicBezTo>
                    <a:cubicBezTo>
                      <a:pt x="7140" y="17416"/>
                      <a:pt x="7123" y="17405"/>
                      <a:pt x="7123" y="17382"/>
                    </a:cubicBezTo>
                    <a:cubicBezTo>
                      <a:pt x="7156" y="17360"/>
                      <a:pt x="7189" y="17327"/>
                      <a:pt x="7189" y="17282"/>
                    </a:cubicBezTo>
                    <a:cubicBezTo>
                      <a:pt x="7189" y="17271"/>
                      <a:pt x="7189" y="17271"/>
                      <a:pt x="7189" y="17260"/>
                    </a:cubicBezTo>
                    <a:cubicBezTo>
                      <a:pt x="7189" y="17260"/>
                      <a:pt x="7189" y="17260"/>
                      <a:pt x="7189" y="17260"/>
                    </a:cubicBezTo>
                    <a:cubicBezTo>
                      <a:pt x="7222" y="17304"/>
                      <a:pt x="7288" y="17338"/>
                      <a:pt x="7354" y="17338"/>
                    </a:cubicBezTo>
                    <a:cubicBezTo>
                      <a:pt x="7370" y="17338"/>
                      <a:pt x="7403" y="17338"/>
                      <a:pt x="7420" y="17327"/>
                    </a:cubicBezTo>
                    <a:cubicBezTo>
                      <a:pt x="7420" y="17338"/>
                      <a:pt x="7436" y="17349"/>
                      <a:pt x="7436" y="17360"/>
                    </a:cubicBezTo>
                    <a:cubicBezTo>
                      <a:pt x="7370" y="17394"/>
                      <a:pt x="7321" y="17438"/>
                      <a:pt x="7321" y="17505"/>
                    </a:cubicBezTo>
                    <a:cubicBezTo>
                      <a:pt x="7321" y="17549"/>
                      <a:pt x="7354" y="17594"/>
                      <a:pt x="7403" y="17627"/>
                    </a:cubicBezTo>
                    <a:cubicBezTo>
                      <a:pt x="7370" y="17661"/>
                      <a:pt x="7354" y="17661"/>
                      <a:pt x="7354" y="17661"/>
                    </a:cubicBezTo>
                    <a:close/>
                    <a:moveTo>
                      <a:pt x="7585" y="18718"/>
                    </a:moveTo>
                    <a:cubicBezTo>
                      <a:pt x="7535" y="18684"/>
                      <a:pt x="7486" y="18662"/>
                      <a:pt x="7420" y="18651"/>
                    </a:cubicBezTo>
                    <a:cubicBezTo>
                      <a:pt x="7420" y="18651"/>
                      <a:pt x="7420" y="18651"/>
                      <a:pt x="7420" y="18651"/>
                    </a:cubicBezTo>
                    <a:cubicBezTo>
                      <a:pt x="7420" y="18629"/>
                      <a:pt x="7420" y="18618"/>
                      <a:pt x="7403" y="18595"/>
                    </a:cubicBezTo>
                    <a:cubicBezTo>
                      <a:pt x="7469" y="18629"/>
                      <a:pt x="7552" y="18651"/>
                      <a:pt x="7651" y="18651"/>
                    </a:cubicBezTo>
                    <a:cubicBezTo>
                      <a:pt x="7651" y="18651"/>
                      <a:pt x="7651" y="18651"/>
                      <a:pt x="7667" y="18651"/>
                    </a:cubicBezTo>
                    <a:cubicBezTo>
                      <a:pt x="7684" y="18662"/>
                      <a:pt x="7684" y="18673"/>
                      <a:pt x="7700" y="18684"/>
                    </a:cubicBezTo>
                    <a:cubicBezTo>
                      <a:pt x="7651" y="18696"/>
                      <a:pt x="7618" y="18707"/>
                      <a:pt x="7585" y="18718"/>
                    </a:cubicBezTo>
                    <a:close/>
                    <a:moveTo>
                      <a:pt x="7717" y="17661"/>
                    </a:moveTo>
                    <a:cubicBezTo>
                      <a:pt x="7717" y="17661"/>
                      <a:pt x="7700" y="17649"/>
                      <a:pt x="7700" y="17649"/>
                    </a:cubicBezTo>
                    <a:cubicBezTo>
                      <a:pt x="7700" y="17649"/>
                      <a:pt x="7717" y="17638"/>
                      <a:pt x="7717" y="17638"/>
                    </a:cubicBezTo>
                    <a:cubicBezTo>
                      <a:pt x="7733" y="17638"/>
                      <a:pt x="7733" y="17649"/>
                      <a:pt x="7750" y="17649"/>
                    </a:cubicBezTo>
                    <a:cubicBezTo>
                      <a:pt x="7717" y="17661"/>
                      <a:pt x="7717" y="17661"/>
                      <a:pt x="7717" y="17661"/>
                    </a:cubicBezTo>
                    <a:close/>
                    <a:moveTo>
                      <a:pt x="11410" y="5898"/>
                    </a:moveTo>
                    <a:cubicBezTo>
                      <a:pt x="11427" y="5887"/>
                      <a:pt x="11427" y="5876"/>
                      <a:pt x="11443" y="5865"/>
                    </a:cubicBezTo>
                    <a:lnTo>
                      <a:pt x="11443" y="5898"/>
                    </a:lnTo>
                    <a:cubicBezTo>
                      <a:pt x="11427" y="5898"/>
                      <a:pt x="11410" y="5898"/>
                      <a:pt x="11410" y="5898"/>
                    </a:cubicBezTo>
                    <a:close/>
                    <a:moveTo>
                      <a:pt x="11262" y="6632"/>
                    </a:moveTo>
                    <a:cubicBezTo>
                      <a:pt x="11278" y="6632"/>
                      <a:pt x="11295" y="6621"/>
                      <a:pt x="11295" y="6610"/>
                    </a:cubicBezTo>
                    <a:lnTo>
                      <a:pt x="11295" y="6644"/>
                    </a:lnTo>
                    <a:cubicBezTo>
                      <a:pt x="11278" y="6644"/>
                      <a:pt x="11278" y="6644"/>
                      <a:pt x="11262" y="6632"/>
                    </a:cubicBezTo>
                    <a:close/>
                    <a:moveTo>
                      <a:pt x="8574" y="13910"/>
                    </a:moveTo>
                    <a:cubicBezTo>
                      <a:pt x="8607" y="13921"/>
                      <a:pt x="8624" y="13921"/>
                      <a:pt x="8656" y="13921"/>
                    </a:cubicBezTo>
                    <a:cubicBezTo>
                      <a:pt x="8689" y="13921"/>
                      <a:pt x="8706" y="13921"/>
                      <a:pt x="8739" y="13910"/>
                    </a:cubicBezTo>
                    <a:cubicBezTo>
                      <a:pt x="8755" y="14055"/>
                      <a:pt x="8871" y="14177"/>
                      <a:pt x="9036" y="14255"/>
                    </a:cubicBezTo>
                    <a:cubicBezTo>
                      <a:pt x="9019" y="14266"/>
                      <a:pt x="9003" y="14278"/>
                      <a:pt x="8986" y="14289"/>
                    </a:cubicBezTo>
                    <a:cubicBezTo>
                      <a:pt x="8970" y="14289"/>
                      <a:pt x="8970" y="14289"/>
                      <a:pt x="8953" y="14289"/>
                    </a:cubicBezTo>
                    <a:cubicBezTo>
                      <a:pt x="8871" y="14222"/>
                      <a:pt x="8739" y="14177"/>
                      <a:pt x="8607" y="14177"/>
                    </a:cubicBezTo>
                    <a:cubicBezTo>
                      <a:pt x="8607" y="14177"/>
                      <a:pt x="8607" y="14177"/>
                      <a:pt x="8591" y="14177"/>
                    </a:cubicBezTo>
                    <a:cubicBezTo>
                      <a:pt x="8558" y="14144"/>
                      <a:pt x="8525" y="14122"/>
                      <a:pt x="8492" y="14100"/>
                    </a:cubicBezTo>
                    <a:cubicBezTo>
                      <a:pt x="8558" y="14077"/>
                      <a:pt x="8607" y="14033"/>
                      <a:pt x="8607" y="13977"/>
                    </a:cubicBezTo>
                    <a:cubicBezTo>
                      <a:pt x="8607" y="13955"/>
                      <a:pt x="8591" y="13933"/>
                      <a:pt x="8574" y="13910"/>
                    </a:cubicBezTo>
                    <a:close/>
                    <a:moveTo>
                      <a:pt x="9827" y="14300"/>
                    </a:moveTo>
                    <a:cubicBezTo>
                      <a:pt x="9827" y="14300"/>
                      <a:pt x="9827" y="14289"/>
                      <a:pt x="9827" y="14300"/>
                    </a:cubicBezTo>
                    <a:cubicBezTo>
                      <a:pt x="9860" y="14278"/>
                      <a:pt x="9893" y="14266"/>
                      <a:pt x="9910" y="14244"/>
                    </a:cubicBezTo>
                    <a:lnTo>
                      <a:pt x="9910" y="14278"/>
                    </a:lnTo>
                    <a:cubicBezTo>
                      <a:pt x="9877" y="14289"/>
                      <a:pt x="9844" y="14289"/>
                      <a:pt x="9827" y="14300"/>
                    </a:cubicBezTo>
                    <a:close/>
                    <a:moveTo>
                      <a:pt x="8821" y="15936"/>
                    </a:moveTo>
                    <a:cubicBezTo>
                      <a:pt x="8838" y="15936"/>
                      <a:pt x="8838" y="15936"/>
                      <a:pt x="8854" y="15936"/>
                    </a:cubicBezTo>
                    <a:cubicBezTo>
                      <a:pt x="8838" y="15947"/>
                      <a:pt x="8838" y="15947"/>
                      <a:pt x="8821" y="15958"/>
                    </a:cubicBezTo>
                    <a:cubicBezTo>
                      <a:pt x="8821" y="15947"/>
                      <a:pt x="8821" y="15936"/>
                      <a:pt x="8821" y="15936"/>
                    </a:cubicBezTo>
                    <a:close/>
                    <a:moveTo>
                      <a:pt x="10536" y="9715"/>
                    </a:moveTo>
                    <a:cubicBezTo>
                      <a:pt x="10586" y="9760"/>
                      <a:pt x="10652" y="9782"/>
                      <a:pt x="10734" y="9793"/>
                    </a:cubicBezTo>
                    <a:lnTo>
                      <a:pt x="10734" y="9815"/>
                    </a:lnTo>
                    <a:cubicBezTo>
                      <a:pt x="10734" y="9826"/>
                      <a:pt x="10718" y="9826"/>
                      <a:pt x="10718" y="9837"/>
                    </a:cubicBezTo>
                    <a:cubicBezTo>
                      <a:pt x="10685" y="9837"/>
                      <a:pt x="10652" y="9826"/>
                      <a:pt x="10619" y="9826"/>
                    </a:cubicBezTo>
                    <a:cubicBezTo>
                      <a:pt x="10553" y="9826"/>
                      <a:pt x="10503" y="9837"/>
                      <a:pt x="10437" y="9837"/>
                    </a:cubicBezTo>
                    <a:cubicBezTo>
                      <a:pt x="10437" y="9826"/>
                      <a:pt x="10437" y="9815"/>
                      <a:pt x="10437" y="9815"/>
                    </a:cubicBezTo>
                    <a:cubicBezTo>
                      <a:pt x="10437" y="9793"/>
                      <a:pt x="10437" y="9782"/>
                      <a:pt x="10421" y="9760"/>
                    </a:cubicBezTo>
                    <a:cubicBezTo>
                      <a:pt x="10454" y="9760"/>
                      <a:pt x="10503" y="9737"/>
                      <a:pt x="10536" y="9715"/>
                    </a:cubicBezTo>
                    <a:close/>
                    <a:moveTo>
                      <a:pt x="9761" y="10883"/>
                    </a:moveTo>
                    <a:cubicBezTo>
                      <a:pt x="9794" y="10917"/>
                      <a:pt x="9827" y="10928"/>
                      <a:pt x="9877" y="10939"/>
                    </a:cubicBezTo>
                    <a:cubicBezTo>
                      <a:pt x="9860" y="10950"/>
                      <a:pt x="9844" y="10961"/>
                      <a:pt x="9844" y="10972"/>
                    </a:cubicBezTo>
                    <a:cubicBezTo>
                      <a:pt x="9811" y="10939"/>
                      <a:pt x="9778" y="10906"/>
                      <a:pt x="9761" y="10883"/>
                    </a:cubicBezTo>
                    <a:cubicBezTo>
                      <a:pt x="9745" y="10883"/>
                      <a:pt x="9761" y="10883"/>
                      <a:pt x="9761" y="10883"/>
                    </a:cubicBezTo>
                    <a:close/>
                    <a:moveTo>
                      <a:pt x="9448" y="8313"/>
                    </a:moveTo>
                    <a:cubicBezTo>
                      <a:pt x="9547" y="8302"/>
                      <a:pt x="9613" y="8268"/>
                      <a:pt x="9679" y="8213"/>
                    </a:cubicBezTo>
                    <a:cubicBezTo>
                      <a:pt x="9695" y="8213"/>
                      <a:pt x="9695" y="8213"/>
                      <a:pt x="9712" y="8224"/>
                    </a:cubicBezTo>
                    <a:cubicBezTo>
                      <a:pt x="9695" y="8257"/>
                      <a:pt x="9695" y="8291"/>
                      <a:pt x="9695" y="8324"/>
                    </a:cubicBezTo>
                    <a:cubicBezTo>
                      <a:pt x="9695" y="8335"/>
                      <a:pt x="9695" y="8346"/>
                      <a:pt x="9695" y="8368"/>
                    </a:cubicBezTo>
                    <a:cubicBezTo>
                      <a:pt x="9679" y="8368"/>
                      <a:pt x="9662" y="8368"/>
                      <a:pt x="9662" y="8380"/>
                    </a:cubicBezTo>
                    <a:cubicBezTo>
                      <a:pt x="9596" y="8357"/>
                      <a:pt x="9530" y="8335"/>
                      <a:pt x="9448" y="8335"/>
                    </a:cubicBezTo>
                    <a:cubicBezTo>
                      <a:pt x="9448" y="8324"/>
                      <a:pt x="9448" y="8313"/>
                      <a:pt x="9448" y="8313"/>
                    </a:cubicBezTo>
                    <a:close/>
                    <a:moveTo>
                      <a:pt x="9464" y="9459"/>
                    </a:moveTo>
                    <a:cubicBezTo>
                      <a:pt x="9514" y="9415"/>
                      <a:pt x="9547" y="9370"/>
                      <a:pt x="9563" y="9314"/>
                    </a:cubicBezTo>
                    <a:cubicBezTo>
                      <a:pt x="9580" y="9314"/>
                      <a:pt x="9580" y="9314"/>
                      <a:pt x="9596" y="9314"/>
                    </a:cubicBezTo>
                    <a:cubicBezTo>
                      <a:pt x="9629" y="9337"/>
                      <a:pt x="9679" y="9348"/>
                      <a:pt x="9728" y="9359"/>
                    </a:cubicBezTo>
                    <a:cubicBezTo>
                      <a:pt x="9712" y="9381"/>
                      <a:pt x="9712" y="9403"/>
                      <a:pt x="9712" y="9426"/>
                    </a:cubicBezTo>
                    <a:cubicBezTo>
                      <a:pt x="9662" y="9448"/>
                      <a:pt x="9629" y="9481"/>
                      <a:pt x="9629" y="9526"/>
                    </a:cubicBezTo>
                    <a:cubicBezTo>
                      <a:pt x="9629" y="9537"/>
                      <a:pt x="9629" y="9537"/>
                      <a:pt x="9629" y="9548"/>
                    </a:cubicBezTo>
                    <a:cubicBezTo>
                      <a:pt x="9547" y="9548"/>
                      <a:pt x="9464" y="9559"/>
                      <a:pt x="9398" y="9593"/>
                    </a:cubicBezTo>
                    <a:cubicBezTo>
                      <a:pt x="9448" y="9548"/>
                      <a:pt x="9464" y="9504"/>
                      <a:pt x="9464" y="9459"/>
                    </a:cubicBezTo>
                    <a:close/>
                    <a:moveTo>
                      <a:pt x="9349" y="11228"/>
                    </a:moveTo>
                    <a:cubicBezTo>
                      <a:pt x="9349" y="11240"/>
                      <a:pt x="9349" y="11240"/>
                      <a:pt x="9349" y="11251"/>
                    </a:cubicBezTo>
                    <a:cubicBezTo>
                      <a:pt x="9349" y="11284"/>
                      <a:pt x="9398" y="11317"/>
                      <a:pt x="9448" y="11317"/>
                    </a:cubicBezTo>
                    <a:cubicBezTo>
                      <a:pt x="9497" y="11317"/>
                      <a:pt x="9530" y="11295"/>
                      <a:pt x="9547" y="11273"/>
                    </a:cubicBezTo>
                    <a:cubicBezTo>
                      <a:pt x="9547" y="11273"/>
                      <a:pt x="9547" y="11273"/>
                      <a:pt x="9547" y="11273"/>
                    </a:cubicBezTo>
                    <a:cubicBezTo>
                      <a:pt x="9580" y="11273"/>
                      <a:pt x="9596" y="11273"/>
                      <a:pt x="9629" y="11262"/>
                    </a:cubicBezTo>
                    <a:cubicBezTo>
                      <a:pt x="9629" y="11273"/>
                      <a:pt x="9613" y="11284"/>
                      <a:pt x="9613" y="11295"/>
                    </a:cubicBezTo>
                    <a:cubicBezTo>
                      <a:pt x="9613" y="11329"/>
                      <a:pt x="9646" y="11362"/>
                      <a:pt x="9695" y="11373"/>
                    </a:cubicBezTo>
                    <a:cubicBezTo>
                      <a:pt x="9712" y="11418"/>
                      <a:pt x="9728" y="11462"/>
                      <a:pt x="9761" y="11496"/>
                    </a:cubicBezTo>
                    <a:cubicBezTo>
                      <a:pt x="9745" y="11496"/>
                      <a:pt x="9712" y="11507"/>
                      <a:pt x="9695" y="11507"/>
                    </a:cubicBezTo>
                    <a:cubicBezTo>
                      <a:pt x="9662" y="11484"/>
                      <a:pt x="9613" y="11473"/>
                      <a:pt x="9563" y="11473"/>
                    </a:cubicBezTo>
                    <a:cubicBezTo>
                      <a:pt x="9464" y="11473"/>
                      <a:pt x="9398" y="11518"/>
                      <a:pt x="9365" y="11562"/>
                    </a:cubicBezTo>
                    <a:cubicBezTo>
                      <a:pt x="9349" y="11573"/>
                      <a:pt x="9333" y="11596"/>
                      <a:pt x="9316" y="11618"/>
                    </a:cubicBezTo>
                    <a:cubicBezTo>
                      <a:pt x="9283" y="11585"/>
                      <a:pt x="9217" y="11551"/>
                      <a:pt x="9168" y="11540"/>
                    </a:cubicBezTo>
                    <a:cubicBezTo>
                      <a:pt x="9168" y="11529"/>
                      <a:pt x="9184" y="11518"/>
                      <a:pt x="9184" y="11507"/>
                    </a:cubicBezTo>
                    <a:cubicBezTo>
                      <a:pt x="9184" y="11462"/>
                      <a:pt x="9135" y="11429"/>
                      <a:pt x="9069" y="11429"/>
                    </a:cubicBezTo>
                    <a:cubicBezTo>
                      <a:pt x="9003" y="11429"/>
                      <a:pt x="8953" y="11462"/>
                      <a:pt x="8953" y="11507"/>
                    </a:cubicBezTo>
                    <a:cubicBezTo>
                      <a:pt x="8953" y="11518"/>
                      <a:pt x="8953" y="11518"/>
                      <a:pt x="8953" y="11529"/>
                    </a:cubicBezTo>
                    <a:cubicBezTo>
                      <a:pt x="8854" y="11551"/>
                      <a:pt x="8772" y="11596"/>
                      <a:pt x="8722" y="11651"/>
                    </a:cubicBezTo>
                    <a:cubicBezTo>
                      <a:pt x="8689" y="11629"/>
                      <a:pt x="8656" y="11607"/>
                      <a:pt x="8607" y="11607"/>
                    </a:cubicBezTo>
                    <a:cubicBezTo>
                      <a:pt x="8607" y="11607"/>
                      <a:pt x="8607" y="11607"/>
                      <a:pt x="8591" y="11607"/>
                    </a:cubicBezTo>
                    <a:cubicBezTo>
                      <a:pt x="8591" y="11585"/>
                      <a:pt x="8574" y="11562"/>
                      <a:pt x="8558" y="11551"/>
                    </a:cubicBezTo>
                    <a:cubicBezTo>
                      <a:pt x="8558" y="11551"/>
                      <a:pt x="8558" y="11551"/>
                      <a:pt x="8574" y="11551"/>
                    </a:cubicBezTo>
                    <a:cubicBezTo>
                      <a:pt x="8788" y="11551"/>
                      <a:pt x="8953" y="11440"/>
                      <a:pt x="8953" y="11295"/>
                    </a:cubicBezTo>
                    <a:cubicBezTo>
                      <a:pt x="8953" y="11295"/>
                      <a:pt x="8953" y="11284"/>
                      <a:pt x="8953" y="11284"/>
                    </a:cubicBezTo>
                    <a:cubicBezTo>
                      <a:pt x="8970" y="11295"/>
                      <a:pt x="9003" y="11295"/>
                      <a:pt x="9036" y="11295"/>
                    </a:cubicBezTo>
                    <a:cubicBezTo>
                      <a:pt x="9151" y="11295"/>
                      <a:pt x="9250" y="11228"/>
                      <a:pt x="9250" y="11151"/>
                    </a:cubicBezTo>
                    <a:cubicBezTo>
                      <a:pt x="9250" y="11073"/>
                      <a:pt x="9151" y="11006"/>
                      <a:pt x="9036" y="11006"/>
                    </a:cubicBezTo>
                    <a:cubicBezTo>
                      <a:pt x="8970" y="11006"/>
                      <a:pt x="8904" y="11028"/>
                      <a:pt x="8871" y="11073"/>
                    </a:cubicBezTo>
                    <a:cubicBezTo>
                      <a:pt x="8871" y="11062"/>
                      <a:pt x="8887" y="11039"/>
                      <a:pt x="8887" y="11028"/>
                    </a:cubicBezTo>
                    <a:cubicBezTo>
                      <a:pt x="8887" y="10906"/>
                      <a:pt x="8739" y="10794"/>
                      <a:pt x="8541" y="10794"/>
                    </a:cubicBezTo>
                    <a:cubicBezTo>
                      <a:pt x="8492" y="10794"/>
                      <a:pt x="8459" y="10806"/>
                      <a:pt x="8409" y="10817"/>
                    </a:cubicBezTo>
                    <a:cubicBezTo>
                      <a:pt x="8393" y="10772"/>
                      <a:pt x="8327" y="10739"/>
                      <a:pt x="8261" y="10728"/>
                    </a:cubicBezTo>
                    <a:cubicBezTo>
                      <a:pt x="8277" y="10705"/>
                      <a:pt x="8294" y="10672"/>
                      <a:pt x="8294" y="10639"/>
                    </a:cubicBezTo>
                    <a:cubicBezTo>
                      <a:pt x="8294" y="10616"/>
                      <a:pt x="8294" y="10605"/>
                      <a:pt x="8277" y="10583"/>
                    </a:cubicBezTo>
                    <a:cubicBezTo>
                      <a:pt x="8310" y="10561"/>
                      <a:pt x="8327" y="10538"/>
                      <a:pt x="8327" y="10505"/>
                    </a:cubicBezTo>
                    <a:cubicBezTo>
                      <a:pt x="8327" y="10483"/>
                      <a:pt x="8310" y="10472"/>
                      <a:pt x="8294" y="10449"/>
                    </a:cubicBezTo>
                    <a:cubicBezTo>
                      <a:pt x="8343" y="10427"/>
                      <a:pt x="8376" y="10394"/>
                      <a:pt x="8409" y="10360"/>
                    </a:cubicBezTo>
                    <a:cubicBezTo>
                      <a:pt x="8459" y="10427"/>
                      <a:pt x="8541" y="10483"/>
                      <a:pt x="8624" y="10516"/>
                    </a:cubicBezTo>
                    <a:cubicBezTo>
                      <a:pt x="8624" y="10516"/>
                      <a:pt x="8624" y="10516"/>
                      <a:pt x="8624" y="10516"/>
                    </a:cubicBezTo>
                    <a:cubicBezTo>
                      <a:pt x="8624" y="10683"/>
                      <a:pt x="8755" y="10839"/>
                      <a:pt x="8970" y="10917"/>
                    </a:cubicBezTo>
                    <a:cubicBezTo>
                      <a:pt x="9019" y="10961"/>
                      <a:pt x="9102" y="10984"/>
                      <a:pt x="9184" y="10984"/>
                    </a:cubicBezTo>
                    <a:cubicBezTo>
                      <a:pt x="9184" y="10984"/>
                      <a:pt x="9201" y="10984"/>
                      <a:pt x="9201" y="10984"/>
                    </a:cubicBezTo>
                    <a:cubicBezTo>
                      <a:pt x="9201" y="10984"/>
                      <a:pt x="9217" y="10984"/>
                      <a:pt x="9217" y="10995"/>
                    </a:cubicBezTo>
                    <a:cubicBezTo>
                      <a:pt x="9217" y="11006"/>
                      <a:pt x="9217" y="11028"/>
                      <a:pt x="9217" y="11039"/>
                    </a:cubicBezTo>
                    <a:cubicBezTo>
                      <a:pt x="9217" y="11128"/>
                      <a:pt x="9267" y="11184"/>
                      <a:pt x="9349" y="11228"/>
                    </a:cubicBezTo>
                    <a:close/>
                    <a:moveTo>
                      <a:pt x="9382" y="11985"/>
                    </a:moveTo>
                    <a:cubicBezTo>
                      <a:pt x="9283" y="12030"/>
                      <a:pt x="9217" y="12085"/>
                      <a:pt x="9168" y="12163"/>
                    </a:cubicBezTo>
                    <a:cubicBezTo>
                      <a:pt x="9151" y="12163"/>
                      <a:pt x="9135" y="12163"/>
                      <a:pt x="9102" y="12163"/>
                    </a:cubicBezTo>
                    <a:cubicBezTo>
                      <a:pt x="9085" y="12163"/>
                      <a:pt x="9085" y="12163"/>
                      <a:pt x="9069" y="12163"/>
                    </a:cubicBezTo>
                    <a:cubicBezTo>
                      <a:pt x="9069" y="12163"/>
                      <a:pt x="9069" y="12163"/>
                      <a:pt x="9069" y="12152"/>
                    </a:cubicBezTo>
                    <a:cubicBezTo>
                      <a:pt x="9118" y="12119"/>
                      <a:pt x="9151" y="12085"/>
                      <a:pt x="9151" y="12030"/>
                    </a:cubicBezTo>
                    <a:cubicBezTo>
                      <a:pt x="9151" y="12019"/>
                      <a:pt x="9151" y="12007"/>
                      <a:pt x="9135" y="11985"/>
                    </a:cubicBezTo>
                    <a:cubicBezTo>
                      <a:pt x="9234" y="11963"/>
                      <a:pt x="9316" y="11896"/>
                      <a:pt x="9349" y="11818"/>
                    </a:cubicBezTo>
                    <a:cubicBezTo>
                      <a:pt x="9349" y="11818"/>
                      <a:pt x="9365" y="11829"/>
                      <a:pt x="9365" y="11829"/>
                    </a:cubicBezTo>
                    <a:cubicBezTo>
                      <a:pt x="9349" y="11852"/>
                      <a:pt x="9349" y="11885"/>
                      <a:pt x="9349" y="11907"/>
                    </a:cubicBezTo>
                    <a:cubicBezTo>
                      <a:pt x="9365" y="11941"/>
                      <a:pt x="9365" y="11963"/>
                      <a:pt x="9382" y="11985"/>
                    </a:cubicBezTo>
                    <a:close/>
                    <a:moveTo>
                      <a:pt x="8640" y="9437"/>
                    </a:moveTo>
                    <a:cubicBezTo>
                      <a:pt x="8591" y="9426"/>
                      <a:pt x="8541" y="9415"/>
                      <a:pt x="8492" y="9415"/>
                    </a:cubicBezTo>
                    <a:cubicBezTo>
                      <a:pt x="8492" y="9415"/>
                      <a:pt x="8492" y="9415"/>
                      <a:pt x="8492" y="9415"/>
                    </a:cubicBezTo>
                    <a:cubicBezTo>
                      <a:pt x="8558" y="9403"/>
                      <a:pt x="8607" y="9370"/>
                      <a:pt x="8656" y="9337"/>
                    </a:cubicBezTo>
                    <a:cubicBezTo>
                      <a:pt x="8673" y="9337"/>
                      <a:pt x="8673" y="9326"/>
                      <a:pt x="8689" y="9326"/>
                    </a:cubicBezTo>
                    <a:cubicBezTo>
                      <a:pt x="8689" y="9326"/>
                      <a:pt x="8689" y="9326"/>
                      <a:pt x="8689" y="9337"/>
                    </a:cubicBezTo>
                    <a:cubicBezTo>
                      <a:pt x="8656" y="9359"/>
                      <a:pt x="8640" y="9381"/>
                      <a:pt x="8640" y="9415"/>
                    </a:cubicBezTo>
                    <a:cubicBezTo>
                      <a:pt x="8640" y="9415"/>
                      <a:pt x="8640" y="9426"/>
                      <a:pt x="8640" y="9437"/>
                    </a:cubicBezTo>
                    <a:close/>
                    <a:moveTo>
                      <a:pt x="8904" y="9526"/>
                    </a:moveTo>
                    <a:cubicBezTo>
                      <a:pt x="8953" y="9593"/>
                      <a:pt x="9052" y="9648"/>
                      <a:pt x="9168" y="9648"/>
                    </a:cubicBezTo>
                    <a:cubicBezTo>
                      <a:pt x="9201" y="9648"/>
                      <a:pt x="9250" y="9648"/>
                      <a:pt x="9283" y="9637"/>
                    </a:cubicBezTo>
                    <a:cubicBezTo>
                      <a:pt x="9234" y="9670"/>
                      <a:pt x="9201" y="9715"/>
                      <a:pt x="9168" y="9760"/>
                    </a:cubicBezTo>
                    <a:cubicBezTo>
                      <a:pt x="9151" y="9760"/>
                      <a:pt x="9135" y="9760"/>
                      <a:pt x="9118" y="9760"/>
                    </a:cubicBezTo>
                    <a:cubicBezTo>
                      <a:pt x="8986" y="9760"/>
                      <a:pt x="8871" y="9826"/>
                      <a:pt x="8838" y="9904"/>
                    </a:cubicBezTo>
                    <a:cubicBezTo>
                      <a:pt x="8838" y="9904"/>
                      <a:pt x="8838" y="9904"/>
                      <a:pt x="8838" y="9904"/>
                    </a:cubicBezTo>
                    <a:cubicBezTo>
                      <a:pt x="8821" y="9904"/>
                      <a:pt x="8821" y="9904"/>
                      <a:pt x="8805" y="9904"/>
                    </a:cubicBezTo>
                    <a:cubicBezTo>
                      <a:pt x="8871" y="9849"/>
                      <a:pt x="8920" y="9782"/>
                      <a:pt x="8920" y="9715"/>
                    </a:cubicBezTo>
                    <a:cubicBezTo>
                      <a:pt x="8920" y="9637"/>
                      <a:pt x="8871" y="9559"/>
                      <a:pt x="8788" y="9504"/>
                    </a:cubicBezTo>
                    <a:cubicBezTo>
                      <a:pt x="8805" y="9504"/>
                      <a:pt x="8821" y="9504"/>
                      <a:pt x="8821" y="9492"/>
                    </a:cubicBezTo>
                    <a:cubicBezTo>
                      <a:pt x="8854" y="9504"/>
                      <a:pt x="8871" y="9515"/>
                      <a:pt x="8904" y="9526"/>
                    </a:cubicBezTo>
                    <a:close/>
                    <a:moveTo>
                      <a:pt x="8310" y="8368"/>
                    </a:moveTo>
                    <a:cubicBezTo>
                      <a:pt x="8327" y="8391"/>
                      <a:pt x="8343" y="8402"/>
                      <a:pt x="8360" y="8424"/>
                    </a:cubicBezTo>
                    <a:cubicBezTo>
                      <a:pt x="8343" y="8435"/>
                      <a:pt x="8310" y="8446"/>
                      <a:pt x="8294" y="8469"/>
                    </a:cubicBezTo>
                    <a:cubicBezTo>
                      <a:pt x="8310" y="8435"/>
                      <a:pt x="8310" y="8413"/>
                      <a:pt x="8310" y="8368"/>
                    </a:cubicBezTo>
                    <a:cubicBezTo>
                      <a:pt x="8310" y="8380"/>
                      <a:pt x="8310" y="8368"/>
                      <a:pt x="8310" y="8368"/>
                    </a:cubicBezTo>
                    <a:close/>
                    <a:moveTo>
                      <a:pt x="6150" y="8190"/>
                    </a:moveTo>
                    <a:cubicBezTo>
                      <a:pt x="6299" y="8190"/>
                      <a:pt x="6414" y="8135"/>
                      <a:pt x="6464" y="8046"/>
                    </a:cubicBezTo>
                    <a:cubicBezTo>
                      <a:pt x="6480" y="8046"/>
                      <a:pt x="6496" y="8035"/>
                      <a:pt x="6513" y="8035"/>
                    </a:cubicBezTo>
                    <a:cubicBezTo>
                      <a:pt x="6546" y="8090"/>
                      <a:pt x="6612" y="8124"/>
                      <a:pt x="6678" y="8157"/>
                    </a:cubicBezTo>
                    <a:cubicBezTo>
                      <a:pt x="6513" y="8213"/>
                      <a:pt x="6398" y="8291"/>
                      <a:pt x="6315" y="8402"/>
                    </a:cubicBezTo>
                    <a:cubicBezTo>
                      <a:pt x="6299" y="8313"/>
                      <a:pt x="6216" y="8235"/>
                      <a:pt x="6117" y="8190"/>
                    </a:cubicBezTo>
                    <a:cubicBezTo>
                      <a:pt x="6134" y="8190"/>
                      <a:pt x="6134" y="8190"/>
                      <a:pt x="6150" y="8190"/>
                    </a:cubicBezTo>
                    <a:close/>
                    <a:moveTo>
                      <a:pt x="7733" y="9047"/>
                    </a:moveTo>
                    <a:cubicBezTo>
                      <a:pt x="7634" y="9047"/>
                      <a:pt x="7552" y="9103"/>
                      <a:pt x="7552" y="9159"/>
                    </a:cubicBezTo>
                    <a:cubicBezTo>
                      <a:pt x="7552" y="9214"/>
                      <a:pt x="7601" y="9248"/>
                      <a:pt x="7667" y="9270"/>
                    </a:cubicBezTo>
                    <a:cubicBezTo>
                      <a:pt x="7585" y="9292"/>
                      <a:pt x="7519" y="9326"/>
                      <a:pt x="7469" y="9370"/>
                    </a:cubicBezTo>
                    <a:cubicBezTo>
                      <a:pt x="7288" y="9381"/>
                      <a:pt x="7140" y="9481"/>
                      <a:pt x="7140" y="9615"/>
                    </a:cubicBezTo>
                    <a:cubicBezTo>
                      <a:pt x="7140" y="9682"/>
                      <a:pt x="7173" y="9737"/>
                      <a:pt x="7238" y="9782"/>
                    </a:cubicBezTo>
                    <a:cubicBezTo>
                      <a:pt x="7222" y="9793"/>
                      <a:pt x="7222" y="9793"/>
                      <a:pt x="7205" y="9804"/>
                    </a:cubicBezTo>
                    <a:cubicBezTo>
                      <a:pt x="7123" y="9726"/>
                      <a:pt x="7008" y="9659"/>
                      <a:pt x="6876" y="9637"/>
                    </a:cubicBezTo>
                    <a:cubicBezTo>
                      <a:pt x="6826" y="9615"/>
                      <a:pt x="6777" y="9593"/>
                      <a:pt x="6711" y="9593"/>
                    </a:cubicBezTo>
                    <a:cubicBezTo>
                      <a:pt x="6661" y="9593"/>
                      <a:pt x="6612" y="9604"/>
                      <a:pt x="6562" y="9626"/>
                    </a:cubicBezTo>
                    <a:cubicBezTo>
                      <a:pt x="6431" y="9648"/>
                      <a:pt x="6332" y="9693"/>
                      <a:pt x="6249" y="9760"/>
                    </a:cubicBezTo>
                    <a:cubicBezTo>
                      <a:pt x="6233" y="9737"/>
                      <a:pt x="6200" y="9715"/>
                      <a:pt x="6167" y="9704"/>
                    </a:cubicBezTo>
                    <a:cubicBezTo>
                      <a:pt x="6150" y="9648"/>
                      <a:pt x="6117" y="9604"/>
                      <a:pt x="6068" y="9570"/>
                    </a:cubicBezTo>
                    <a:cubicBezTo>
                      <a:pt x="6200" y="9526"/>
                      <a:pt x="6282" y="9448"/>
                      <a:pt x="6282" y="9348"/>
                    </a:cubicBezTo>
                    <a:cubicBezTo>
                      <a:pt x="6299" y="9348"/>
                      <a:pt x="6315" y="9348"/>
                      <a:pt x="6332" y="9348"/>
                    </a:cubicBezTo>
                    <a:cubicBezTo>
                      <a:pt x="6431" y="9348"/>
                      <a:pt x="6513" y="9337"/>
                      <a:pt x="6595" y="9303"/>
                    </a:cubicBezTo>
                    <a:cubicBezTo>
                      <a:pt x="6562" y="9326"/>
                      <a:pt x="6546" y="9359"/>
                      <a:pt x="6546" y="9392"/>
                    </a:cubicBezTo>
                    <a:cubicBezTo>
                      <a:pt x="6546" y="9470"/>
                      <a:pt x="6645" y="9537"/>
                      <a:pt x="6760" y="9537"/>
                    </a:cubicBezTo>
                    <a:cubicBezTo>
                      <a:pt x="6876" y="9537"/>
                      <a:pt x="6975" y="9470"/>
                      <a:pt x="6975" y="9392"/>
                    </a:cubicBezTo>
                    <a:cubicBezTo>
                      <a:pt x="6975" y="9314"/>
                      <a:pt x="6876" y="9248"/>
                      <a:pt x="6760" y="9248"/>
                    </a:cubicBezTo>
                    <a:cubicBezTo>
                      <a:pt x="6744" y="9248"/>
                      <a:pt x="6727" y="9248"/>
                      <a:pt x="6711" y="9259"/>
                    </a:cubicBezTo>
                    <a:cubicBezTo>
                      <a:pt x="6727" y="9248"/>
                      <a:pt x="6744" y="9236"/>
                      <a:pt x="6777" y="9214"/>
                    </a:cubicBezTo>
                    <a:cubicBezTo>
                      <a:pt x="6909" y="9214"/>
                      <a:pt x="7024" y="9170"/>
                      <a:pt x="7090" y="9114"/>
                    </a:cubicBezTo>
                    <a:cubicBezTo>
                      <a:pt x="7140" y="9125"/>
                      <a:pt x="7173" y="9125"/>
                      <a:pt x="7222" y="9125"/>
                    </a:cubicBezTo>
                    <a:cubicBezTo>
                      <a:pt x="7519" y="9125"/>
                      <a:pt x="7750" y="8981"/>
                      <a:pt x="7783" y="8791"/>
                    </a:cubicBezTo>
                    <a:cubicBezTo>
                      <a:pt x="7799" y="8791"/>
                      <a:pt x="7832" y="8791"/>
                      <a:pt x="7849" y="8791"/>
                    </a:cubicBezTo>
                    <a:cubicBezTo>
                      <a:pt x="8030" y="8791"/>
                      <a:pt x="8178" y="8713"/>
                      <a:pt x="8228" y="8602"/>
                    </a:cubicBezTo>
                    <a:cubicBezTo>
                      <a:pt x="8244" y="8702"/>
                      <a:pt x="8360" y="8769"/>
                      <a:pt x="8508" y="8769"/>
                    </a:cubicBezTo>
                    <a:cubicBezTo>
                      <a:pt x="8656" y="8769"/>
                      <a:pt x="8772" y="8691"/>
                      <a:pt x="8788" y="8591"/>
                    </a:cubicBezTo>
                    <a:cubicBezTo>
                      <a:pt x="8788" y="8591"/>
                      <a:pt x="8805" y="8591"/>
                      <a:pt x="8805" y="8591"/>
                    </a:cubicBezTo>
                    <a:cubicBezTo>
                      <a:pt x="8788" y="8624"/>
                      <a:pt x="8772" y="8669"/>
                      <a:pt x="8772" y="8702"/>
                    </a:cubicBezTo>
                    <a:cubicBezTo>
                      <a:pt x="8772" y="8713"/>
                      <a:pt x="8772" y="8725"/>
                      <a:pt x="8772" y="8747"/>
                    </a:cubicBezTo>
                    <a:cubicBezTo>
                      <a:pt x="8722" y="8791"/>
                      <a:pt x="8689" y="8836"/>
                      <a:pt x="8689" y="8891"/>
                    </a:cubicBezTo>
                    <a:cubicBezTo>
                      <a:pt x="8689" y="8958"/>
                      <a:pt x="8722" y="9014"/>
                      <a:pt x="8788" y="9047"/>
                    </a:cubicBezTo>
                    <a:cubicBezTo>
                      <a:pt x="8755" y="9070"/>
                      <a:pt x="8722" y="9092"/>
                      <a:pt x="8706" y="9125"/>
                    </a:cubicBezTo>
                    <a:cubicBezTo>
                      <a:pt x="8673" y="9092"/>
                      <a:pt x="8624" y="9070"/>
                      <a:pt x="8558" y="9070"/>
                    </a:cubicBezTo>
                    <a:cubicBezTo>
                      <a:pt x="8508" y="9047"/>
                      <a:pt x="8459" y="9036"/>
                      <a:pt x="8393" y="9036"/>
                    </a:cubicBezTo>
                    <a:cubicBezTo>
                      <a:pt x="8376" y="9036"/>
                      <a:pt x="8360" y="9036"/>
                      <a:pt x="8360" y="9036"/>
                    </a:cubicBezTo>
                    <a:cubicBezTo>
                      <a:pt x="8360" y="9036"/>
                      <a:pt x="8360" y="9025"/>
                      <a:pt x="8360" y="9025"/>
                    </a:cubicBezTo>
                    <a:cubicBezTo>
                      <a:pt x="8360" y="8947"/>
                      <a:pt x="8261" y="8880"/>
                      <a:pt x="8145" y="8880"/>
                    </a:cubicBezTo>
                    <a:cubicBezTo>
                      <a:pt x="8030" y="8880"/>
                      <a:pt x="7931" y="8947"/>
                      <a:pt x="7931" y="9025"/>
                    </a:cubicBezTo>
                    <a:cubicBezTo>
                      <a:pt x="7931" y="9081"/>
                      <a:pt x="7980" y="9114"/>
                      <a:pt x="8030" y="9147"/>
                    </a:cubicBezTo>
                    <a:cubicBezTo>
                      <a:pt x="7931" y="9170"/>
                      <a:pt x="7865" y="9203"/>
                      <a:pt x="7816" y="9259"/>
                    </a:cubicBezTo>
                    <a:cubicBezTo>
                      <a:pt x="7816" y="9259"/>
                      <a:pt x="7799" y="9259"/>
                      <a:pt x="7799" y="9259"/>
                    </a:cubicBezTo>
                    <a:cubicBezTo>
                      <a:pt x="7849" y="9236"/>
                      <a:pt x="7882" y="9203"/>
                      <a:pt x="7882" y="9159"/>
                    </a:cubicBezTo>
                    <a:cubicBezTo>
                      <a:pt x="7898" y="9103"/>
                      <a:pt x="7832" y="9047"/>
                      <a:pt x="7733" y="9047"/>
                    </a:cubicBezTo>
                    <a:close/>
                    <a:moveTo>
                      <a:pt x="8211" y="10972"/>
                    </a:moveTo>
                    <a:cubicBezTo>
                      <a:pt x="8195" y="10995"/>
                      <a:pt x="8195" y="11017"/>
                      <a:pt x="8195" y="11028"/>
                    </a:cubicBezTo>
                    <a:cubicBezTo>
                      <a:pt x="8162" y="10961"/>
                      <a:pt x="8096" y="10906"/>
                      <a:pt x="8013" y="10861"/>
                    </a:cubicBezTo>
                    <a:cubicBezTo>
                      <a:pt x="8030" y="10861"/>
                      <a:pt x="8063" y="10850"/>
                      <a:pt x="8079" y="10850"/>
                    </a:cubicBezTo>
                    <a:cubicBezTo>
                      <a:pt x="8079" y="10850"/>
                      <a:pt x="8079" y="10850"/>
                      <a:pt x="8079" y="10850"/>
                    </a:cubicBezTo>
                    <a:cubicBezTo>
                      <a:pt x="8063" y="10917"/>
                      <a:pt x="8129" y="10961"/>
                      <a:pt x="8211" y="10972"/>
                    </a:cubicBezTo>
                    <a:close/>
                    <a:moveTo>
                      <a:pt x="5853" y="12720"/>
                    </a:moveTo>
                    <a:cubicBezTo>
                      <a:pt x="5853" y="12720"/>
                      <a:pt x="5853" y="12720"/>
                      <a:pt x="5853" y="12720"/>
                    </a:cubicBezTo>
                    <a:cubicBezTo>
                      <a:pt x="5853" y="12720"/>
                      <a:pt x="5853" y="12720"/>
                      <a:pt x="5853" y="12720"/>
                    </a:cubicBezTo>
                    <a:cubicBezTo>
                      <a:pt x="5853" y="12720"/>
                      <a:pt x="5853" y="12720"/>
                      <a:pt x="5853" y="12720"/>
                    </a:cubicBezTo>
                    <a:close/>
                    <a:moveTo>
                      <a:pt x="7205" y="13788"/>
                    </a:moveTo>
                    <a:cubicBezTo>
                      <a:pt x="7189" y="13788"/>
                      <a:pt x="7173" y="13788"/>
                      <a:pt x="7173" y="13799"/>
                    </a:cubicBezTo>
                    <a:cubicBezTo>
                      <a:pt x="7189" y="13777"/>
                      <a:pt x="7205" y="13743"/>
                      <a:pt x="7205" y="13721"/>
                    </a:cubicBezTo>
                    <a:cubicBezTo>
                      <a:pt x="7222" y="13721"/>
                      <a:pt x="7238" y="13732"/>
                      <a:pt x="7255" y="13732"/>
                    </a:cubicBezTo>
                    <a:cubicBezTo>
                      <a:pt x="7271" y="13743"/>
                      <a:pt x="7288" y="13755"/>
                      <a:pt x="7321" y="13766"/>
                    </a:cubicBezTo>
                    <a:cubicBezTo>
                      <a:pt x="7271" y="13766"/>
                      <a:pt x="7238" y="13777"/>
                      <a:pt x="7205" y="13788"/>
                    </a:cubicBezTo>
                    <a:close/>
                    <a:moveTo>
                      <a:pt x="7370" y="13743"/>
                    </a:moveTo>
                    <a:cubicBezTo>
                      <a:pt x="7370" y="13743"/>
                      <a:pt x="7370" y="13743"/>
                      <a:pt x="7370" y="13743"/>
                    </a:cubicBezTo>
                    <a:cubicBezTo>
                      <a:pt x="7387" y="13743"/>
                      <a:pt x="7387" y="13743"/>
                      <a:pt x="7370" y="13743"/>
                    </a:cubicBezTo>
                    <a:cubicBezTo>
                      <a:pt x="7387" y="13743"/>
                      <a:pt x="7370" y="13743"/>
                      <a:pt x="7370" y="13743"/>
                    </a:cubicBezTo>
                    <a:close/>
                    <a:moveTo>
                      <a:pt x="7766" y="12842"/>
                    </a:moveTo>
                    <a:cubicBezTo>
                      <a:pt x="7667" y="12864"/>
                      <a:pt x="7585" y="12909"/>
                      <a:pt x="7552" y="12976"/>
                    </a:cubicBezTo>
                    <a:cubicBezTo>
                      <a:pt x="7502" y="12964"/>
                      <a:pt x="7453" y="12953"/>
                      <a:pt x="7387" y="12953"/>
                    </a:cubicBezTo>
                    <a:cubicBezTo>
                      <a:pt x="7074" y="12953"/>
                      <a:pt x="6810" y="13131"/>
                      <a:pt x="6810" y="13343"/>
                    </a:cubicBezTo>
                    <a:cubicBezTo>
                      <a:pt x="6810" y="13398"/>
                      <a:pt x="6826" y="13454"/>
                      <a:pt x="6859" y="13499"/>
                    </a:cubicBezTo>
                    <a:cubicBezTo>
                      <a:pt x="6694" y="13510"/>
                      <a:pt x="6579" y="13599"/>
                      <a:pt x="6579" y="13699"/>
                    </a:cubicBezTo>
                    <a:cubicBezTo>
                      <a:pt x="6579" y="13766"/>
                      <a:pt x="6628" y="13832"/>
                      <a:pt x="6711" y="13866"/>
                    </a:cubicBezTo>
                    <a:cubicBezTo>
                      <a:pt x="6645" y="13899"/>
                      <a:pt x="6612" y="13955"/>
                      <a:pt x="6612" y="14011"/>
                    </a:cubicBezTo>
                    <a:cubicBezTo>
                      <a:pt x="6612" y="14088"/>
                      <a:pt x="6678" y="14155"/>
                      <a:pt x="6793" y="14189"/>
                    </a:cubicBezTo>
                    <a:cubicBezTo>
                      <a:pt x="6810" y="14244"/>
                      <a:pt x="6876" y="14289"/>
                      <a:pt x="6958" y="14300"/>
                    </a:cubicBezTo>
                    <a:cubicBezTo>
                      <a:pt x="6826" y="14344"/>
                      <a:pt x="6711" y="14422"/>
                      <a:pt x="6678" y="14522"/>
                    </a:cubicBezTo>
                    <a:cubicBezTo>
                      <a:pt x="6661" y="14522"/>
                      <a:pt x="6645" y="14522"/>
                      <a:pt x="6628" y="14534"/>
                    </a:cubicBezTo>
                    <a:cubicBezTo>
                      <a:pt x="6628" y="14511"/>
                      <a:pt x="6612" y="14489"/>
                      <a:pt x="6595" y="14467"/>
                    </a:cubicBezTo>
                    <a:cubicBezTo>
                      <a:pt x="6612" y="14456"/>
                      <a:pt x="6612" y="14445"/>
                      <a:pt x="6628" y="14422"/>
                    </a:cubicBezTo>
                    <a:cubicBezTo>
                      <a:pt x="6694" y="14400"/>
                      <a:pt x="6744" y="14344"/>
                      <a:pt x="6744" y="14289"/>
                    </a:cubicBezTo>
                    <a:cubicBezTo>
                      <a:pt x="6744" y="14222"/>
                      <a:pt x="6678" y="14166"/>
                      <a:pt x="6595" y="14144"/>
                    </a:cubicBezTo>
                    <a:cubicBezTo>
                      <a:pt x="6562" y="14100"/>
                      <a:pt x="6496" y="14055"/>
                      <a:pt x="6431" y="14022"/>
                    </a:cubicBezTo>
                    <a:cubicBezTo>
                      <a:pt x="6365" y="13966"/>
                      <a:pt x="6266" y="13933"/>
                      <a:pt x="6150" y="13933"/>
                    </a:cubicBezTo>
                    <a:cubicBezTo>
                      <a:pt x="6002" y="13933"/>
                      <a:pt x="5870" y="13988"/>
                      <a:pt x="5820" y="14077"/>
                    </a:cubicBezTo>
                    <a:cubicBezTo>
                      <a:pt x="5804" y="14100"/>
                      <a:pt x="5771" y="14111"/>
                      <a:pt x="5754" y="14133"/>
                    </a:cubicBezTo>
                    <a:cubicBezTo>
                      <a:pt x="5573" y="14133"/>
                      <a:pt x="5408" y="14222"/>
                      <a:pt x="5359" y="14333"/>
                    </a:cubicBezTo>
                    <a:cubicBezTo>
                      <a:pt x="5359" y="14322"/>
                      <a:pt x="5359" y="14311"/>
                      <a:pt x="5342" y="14300"/>
                    </a:cubicBezTo>
                    <a:cubicBezTo>
                      <a:pt x="5342" y="14289"/>
                      <a:pt x="5342" y="14289"/>
                      <a:pt x="5342" y="14278"/>
                    </a:cubicBezTo>
                    <a:cubicBezTo>
                      <a:pt x="5342" y="14211"/>
                      <a:pt x="5309" y="14144"/>
                      <a:pt x="5260" y="14100"/>
                    </a:cubicBezTo>
                    <a:cubicBezTo>
                      <a:pt x="5458" y="14055"/>
                      <a:pt x="5623" y="13933"/>
                      <a:pt x="5623" y="13777"/>
                    </a:cubicBezTo>
                    <a:cubicBezTo>
                      <a:pt x="5623" y="13643"/>
                      <a:pt x="5507" y="13543"/>
                      <a:pt x="5359" y="13487"/>
                    </a:cubicBezTo>
                    <a:cubicBezTo>
                      <a:pt x="5359" y="13487"/>
                      <a:pt x="5359" y="13476"/>
                      <a:pt x="5359" y="13476"/>
                    </a:cubicBezTo>
                    <a:cubicBezTo>
                      <a:pt x="5392" y="13465"/>
                      <a:pt x="5408" y="13454"/>
                      <a:pt x="5425" y="13432"/>
                    </a:cubicBezTo>
                    <a:cubicBezTo>
                      <a:pt x="5441" y="13432"/>
                      <a:pt x="5458" y="13443"/>
                      <a:pt x="5474" y="13443"/>
                    </a:cubicBezTo>
                    <a:cubicBezTo>
                      <a:pt x="5458" y="13454"/>
                      <a:pt x="5458" y="13465"/>
                      <a:pt x="5458" y="13476"/>
                    </a:cubicBezTo>
                    <a:cubicBezTo>
                      <a:pt x="5458" y="13510"/>
                      <a:pt x="5507" y="13543"/>
                      <a:pt x="5557" y="13543"/>
                    </a:cubicBezTo>
                    <a:cubicBezTo>
                      <a:pt x="5573" y="13543"/>
                      <a:pt x="5590" y="13543"/>
                      <a:pt x="5590" y="13543"/>
                    </a:cubicBezTo>
                    <a:cubicBezTo>
                      <a:pt x="5623" y="13554"/>
                      <a:pt x="5656" y="13565"/>
                      <a:pt x="5689" y="13565"/>
                    </a:cubicBezTo>
                    <a:cubicBezTo>
                      <a:pt x="5787" y="13565"/>
                      <a:pt x="5870" y="13510"/>
                      <a:pt x="5870" y="13443"/>
                    </a:cubicBezTo>
                    <a:cubicBezTo>
                      <a:pt x="5870" y="13432"/>
                      <a:pt x="5870" y="13410"/>
                      <a:pt x="5853" y="13398"/>
                    </a:cubicBezTo>
                    <a:cubicBezTo>
                      <a:pt x="5903" y="13376"/>
                      <a:pt x="5952" y="13343"/>
                      <a:pt x="6002" y="13309"/>
                    </a:cubicBezTo>
                    <a:cubicBezTo>
                      <a:pt x="6051" y="13343"/>
                      <a:pt x="6134" y="13365"/>
                      <a:pt x="6216" y="13365"/>
                    </a:cubicBezTo>
                    <a:cubicBezTo>
                      <a:pt x="6348" y="13365"/>
                      <a:pt x="6464" y="13309"/>
                      <a:pt x="6496" y="13243"/>
                    </a:cubicBezTo>
                    <a:cubicBezTo>
                      <a:pt x="6513" y="13254"/>
                      <a:pt x="6529" y="13265"/>
                      <a:pt x="6562" y="13265"/>
                    </a:cubicBezTo>
                    <a:cubicBezTo>
                      <a:pt x="6612" y="13265"/>
                      <a:pt x="6645" y="13243"/>
                      <a:pt x="6645" y="13209"/>
                    </a:cubicBezTo>
                    <a:cubicBezTo>
                      <a:pt x="6645" y="13176"/>
                      <a:pt x="6612" y="13154"/>
                      <a:pt x="6562" y="13154"/>
                    </a:cubicBezTo>
                    <a:cubicBezTo>
                      <a:pt x="6546" y="13154"/>
                      <a:pt x="6529" y="13154"/>
                      <a:pt x="6529" y="13165"/>
                    </a:cubicBezTo>
                    <a:cubicBezTo>
                      <a:pt x="6529" y="13165"/>
                      <a:pt x="6529" y="13165"/>
                      <a:pt x="6529" y="13165"/>
                    </a:cubicBezTo>
                    <a:cubicBezTo>
                      <a:pt x="6529" y="13143"/>
                      <a:pt x="6529" y="13120"/>
                      <a:pt x="6513" y="13109"/>
                    </a:cubicBezTo>
                    <a:cubicBezTo>
                      <a:pt x="6529" y="13087"/>
                      <a:pt x="6546" y="13053"/>
                      <a:pt x="6546" y="13031"/>
                    </a:cubicBezTo>
                    <a:cubicBezTo>
                      <a:pt x="6546" y="12964"/>
                      <a:pt x="6496" y="12909"/>
                      <a:pt x="6431" y="12875"/>
                    </a:cubicBezTo>
                    <a:cubicBezTo>
                      <a:pt x="6496" y="12864"/>
                      <a:pt x="6562" y="12831"/>
                      <a:pt x="6595" y="12786"/>
                    </a:cubicBezTo>
                    <a:cubicBezTo>
                      <a:pt x="6612" y="12786"/>
                      <a:pt x="6628" y="12786"/>
                      <a:pt x="6628" y="12775"/>
                    </a:cubicBezTo>
                    <a:cubicBezTo>
                      <a:pt x="6694" y="12864"/>
                      <a:pt x="6843" y="12931"/>
                      <a:pt x="6991" y="12931"/>
                    </a:cubicBezTo>
                    <a:cubicBezTo>
                      <a:pt x="7222" y="12931"/>
                      <a:pt x="7403" y="12809"/>
                      <a:pt x="7403" y="12653"/>
                    </a:cubicBezTo>
                    <a:cubicBezTo>
                      <a:pt x="7403" y="12619"/>
                      <a:pt x="7387" y="12597"/>
                      <a:pt x="7387" y="12575"/>
                    </a:cubicBezTo>
                    <a:cubicBezTo>
                      <a:pt x="7436" y="12597"/>
                      <a:pt x="7486" y="12608"/>
                      <a:pt x="7552" y="12608"/>
                    </a:cubicBezTo>
                    <a:cubicBezTo>
                      <a:pt x="7535" y="12619"/>
                      <a:pt x="7535" y="12642"/>
                      <a:pt x="7535" y="12653"/>
                    </a:cubicBezTo>
                    <a:cubicBezTo>
                      <a:pt x="7535" y="12697"/>
                      <a:pt x="7601" y="12742"/>
                      <a:pt x="7667" y="12742"/>
                    </a:cubicBezTo>
                    <a:cubicBezTo>
                      <a:pt x="7733" y="12742"/>
                      <a:pt x="7799" y="12697"/>
                      <a:pt x="7799" y="12653"/>
                    </a:cubicBezTo>
                    <a:cubicBezTo>
                      <a:pt x="7799" y="12631"/>
                      <a:pt x="7783" y="12608"/>
                      <a:pt x="7750" y="12586"/>
                    </a:cubicBezTo>
                    <a:cubicBezTo>
                      <a:pt x="7832" y="12564"/>
                      <a:pt x="7898" y="12519"/>
                      <a:pt x="7947" y="12464"/>
                    </a:cubicBezTo>
                    <a:cubicBezTo>
                      <a:pt x="7980" y="12486"/>
                      <a:pt x="8030" y="12497"/>
                      <a:pt x="8079" y="12497"/>
                    </a:cubicBezTo>
                    <a:cubicBezTo>
                      <a:pt x="8112" y="12497"/>
                      <a:pt x="8145" y="12486"/>
                      <a:pt x="8178" y="12475"/>
                    </a:cubicBezTo>
                    <a:cubicBezTo>
                      <a:pt x="8178" y="12475"/>
                      <a:pt x="8195" y="12475"/>
                      <a:pt x="8195" y="12486"/>
                    </a:cubicBezTo>
                    <a:cubicBezTo>
                      <a:pt x="8211" y="12553"/>
                      <a:pt x="8277" y="12597"/>
                      <a:pt x="8376" y="12597"/>
                    </a:cubicBezTo>
                    <a:cubicBezTo>
                      <a:pt x="8459" y="12597"/>
                      <a:pt x="8508" y="12564"/>
                      <a:pt x="8541" y="12519"/>
                    </a:cubicBezTo>
                    <a:cubicBezTo>
                      <a:pt x="8574" y="12519"/>
                      <a:pt x="8607" y="12508"/>
                      <a:pt x="8624" y="12508"/>
                    </a:cubicBezTo>
                    <a:cubicBezTo>
                      <a:pt x="8656" y="12553"/>
                      <a:pt x="8722" y="12586"/>
                      <a:pt x="8805" y="12586"/>
                    </a:cubicBezTo>
                    <a:cubicBezTo>
                      <a:pt x="8821" y="12586"/>
                      <a:pt x="8838" y="12586"/>
                      <a:pt x="8854" y="12575"/>
                    </a:cubicBezTo>
                    <a:cubicBezTo>
                      <a:pt x="8871" y="12586"/>
                      <a:pt x="8887" y="12597"/>
                      <a:pt x="8904" y="12619"/>
                    </a:cubicBezTo>
                    <a:cubicBezTo>
                      <a:pt x="8904" y="12631"/>
                      <a:pt x="8904" y="12642"/>
                      <a:pt x="8904" y="12653"/>
                    </a:cubicBezTo>
                    <a:cubicBezTo>
                      <a:pt x="8904" y="12764"/>
                      <a:pt x="9036" y="12853"/>
                      <a:pt x="9201" y="12853"/>
                    </a:cubicBezTo>
                    <a:cubicBezTo>
                      <a:pt x="9267" y="12853"/>
                      <a:pt x="9333" y="12831"/>
                      <a:pt x="9382" y="12809"/>
                    </a:cubicBezTo>
                    <a:cubicBezTo>
                      <a:pt x="9398" y="12820"/>
                      <a:pt x="9431" y="12831"/>
                      <a:pt x="9464" y="12842"/>
                    </a:cubicBezTo>
                    <a:cubicBezTo>
                      <a:pt x="9497" y="12887"/>
                      <a:pt x="9563" y="12920"/>
                      <a:pt x="9629" y="12931"/>
                    </a:cubicBezTo>
                    <a:cubicBezTo>
                      <a:pt x="9596" y="12942"/>
                      <a:pt x="9580" y="12964"/>
                      <a:pt x="9563" y="12987"/>
                    </a:cubicBezTo>
                    <a:cubicBezTo>
                      <a:pt x="9547" y="12987"/>
                      <a:pt x="9530" y="12987"/>
                      <a:pt x="9530" y="12987"/>
                    </a:cubicBezTo>
                    <a:cubicBezTo>
                      <a:pt x="9464" y="12987"/>
                      <a:pt x="9398" y="12998"/>
                      <a:pt x="9349" y="13009"/>
                    </a:cubicBezTo>
                    <a:cubicBezTo>
                      <a:pt x="9333" y="12998"/>
                      <a:pt x="9300" y="12987"/>
                      <a:pt x="9267" y="12987"/>
                    </a:cubicBezTo>
                    <a:cubicBezTo>
                      <a:pt x="9250" y="12987"/>
                      <a:pt x="9217" y="12998"/>
                      <a:pt x="9201" y="12998"/>
                    </a:cubicBezTo>
                    <a:cubicBezTo>
                      <a:pt x="9151" y="12898"/>
                      <a:pt x="9019" y="12820"/>
                      <a:pt x="8854" y="12820"/>
                    </a:cubicBezTo>
                    <a:cubicBezTo>
                      <a:pt x="8739" y="12697"/>
                      <a:pt x="8525" y="12619"/>
                      <a:pt x="8294" y="12619"/>
                    </a:cubicBezTo>
                    <a:cubicBezTo>
                      <a:pt x="8079" y="12653"/>
                      <a:pt x="7882" y="12731"/>
                      <a:pt x="7766" y="12842"/>
                    </a:cubicBezTo>
                    <a:close/>
                    <a:moveTo>
                      <a:pt x="8244" y="13899"/>
                    </a:moveTo>
                    <a:cubicBezTo>
                      <a:pt x="8178" y="13866"/>
                      <a:pt x="8079" y="13844"/>
                      <a:pt x="7997" y="13844"/>
                    </a:cubicBezTo>
                    <a:cubicBezTo>
                      <a:pt x="7980" y="13844"/>
                      <a:pt x="7947" y="13844"/>
                      <a:pt x="7931" y="13844"/>
                    </a:cubicBezTo>
                    <a:cubicBezTo>
                      <a:pt x="7915" y="13832"/>
                      <a:pt x="7898" y="13821"/>
                      <a:pt x="7882" y="13810"/>
                    </a:cubicBezTo>
                    <a:cubicBezTo>
                      <a:pt x="7931" y="13777"/>
                      <a:pt x="7947" y="13732"/>
                      <a:pt x="7947" y="13688"/>
                    </a:cubicBezTo>
                    <a:cubicBezTo>
                      <a:pt x="7947" y="13643"/>
                      <a:pt x="7915" y="13599"/>
                      <a:pt x="7882" y="13554"/>
                    </a:cubicBezTo>
                    <a:cubicBezTo>
                      <a:pt x="7882" y="13554"/>
                      <a:pt x="7882" y="13554"/>
                      <a:pt x="7882" y="13554"/>
                    </a:cubicBezTo>
                    <a:cubicBezTo>
                      <a:pt x="7947" y="13577"/>
                      <a:pt x="8030" y="13588"/>
                      <a:pt x="8112" y="13588"/>
                    </a:cubicBezTo>
                    <a:cubicBezTo>
                      <a:pt x="8211" y="13588"/>
                      <a:pt x="8294" y="13565"/>
                      <a:pt x="8376" y="13532"/>
                    </a:cubicBezTo>
                    <a:cubicBezTo>
                      <a:pt x="8442" y="13532"/>
                      <a:pt x="8508" y="13521"/>
                      <a:pt x="8574" y="13499"/>
                    </a:cubicBezTo>
                    <a:cubicBezTo>
                      <a:pt x="8591" y="13521"/>
                      <a:pt x="8624" y="13532"/>
                      <a:pt x="8656" y="13532"/>
                    </a:cubicBezTo>
                    <a:cubicBezTo>
                      <a:pt x="8722" y="13532"/>
                      <a:pt x="8772" y="13499"/>
                      <a:pt x="8772" y="13454"/>
                    </a:cubicBezTo>
                    <a:cubicBezTo>
                      <a:pt x="8772" y="13443"/>
                      <a:pt x="8772" y="13432"/>
                      <a:pt x="8755" y="13421"/>
                    </a:cubicBezTo>
                    <a:cubicBezTo>
                      <a:pt x="8788" y="13398"/>
                      <a:pt x="8821" y="13376"/>
                      <a:pt x="8838" y="13354"/>
                    </a:cubicBezTo>
                    <a:cubicBezTo>
                      <a:pt x="8871" y="13376"/>
                      <a:pt x="8920" y="13387"/>
                      <a:pt x="8970" y="13387"/>
                    </a:cubicBezTo>
                    <a:cubicBezTo>
                      <a:pt x="8986" y="13387"/>
                      <a:pt x="9003" y="13387"/>
                      <a:pt x="9019" y="13376"/>
                    </a:cubicBezTo>
                    <a:cubicBezTo>
                      <a:pt x="9003" y="13410"/>
                      <a:pt x="8986" y="13443"/>
                      <a:pt x="8986" y="13476"/>
                    </a:cubicBezTo>
                    <a:cubicBezTo>
                      <a:pt x="8986" y="13476"/>
                      <a:pt x="8986" y="13487"/>
                      <a:pt x="8986" y="13487"/>
                    </a:cubicBezTo>
                    <a:cubicBezTo>
                      <a:pt x="8904" y="13543"/>
                      <a:pt x="8838" y="13599"/>
                      <a:pt x="8788" y="13677"/>
                    </a:cubicBezTo>
                    <a:cubicBezTo>
                      <a:pt x="8755" y="13654"/>
                      <a:pt x="8706" y="13643"/>
                      <a:pt x="8656" y="13643"/>
                    </a:cubicBezTo>
                    <a:cubicBezTo>
                      <a:pt x="8541" y="13643"/>
                      <a:pt x="8459" y="13699"/>
                      <a:pt x="8459" y="13777"/>
                    </a:cubicBezTo>
                    <a:cubicBezTo>
                      <a:pt x="8459" y="13799"/>
                      <a:pt x="8475" y="13821"/>
                      <a:pt x="8492" y="13844"/>
                    </a:cubicBezTo>
                    <a:cubicBezTo>
                      <a:pt x="8459" y="13832"/>
                      <a:pt x="8426" y="13821"/>
                      <a:pt x="8393" y="13821"/>
                    </a:cubicBezTo>
                    <a:cubicBezTo>
                      <a:pt x="8343" y="13844"/>
                      <a:pt x="8277" y="13866"/>
                      <a:pt x="8244" y="13899"/>
                    </a:cubicBezTo>
                    <a:close/>
                    <a:moveTo>
                      <a:pt x="8656" y="19975"/>
                    </a:moveTo>
                    <a:cubicBezTo>
                      <a:pt x="8656" y="19964"/>
                      <a:pt x="8640" y="19964"/>
                      <a:pt x="8640" y="19953"/>
                    </a:cubicBezTo>
                    <a:cubicBezTo>
                      <a:pt x="8656" y="19953"/>
                      <a:pt x="8656" y="19953"/>
                      <a:pt x="8673" y="19953"/>
                    </a:cubicBezTo>
                    <a:cubicBezTo>
                      <a:pt x="8689" y="19953"/>
                      <a:pt x="8689" y="19953"/>
                      <a:pt x="8706" y="19953"/>
                    </a:cubicBezTo>
                    <a:cubicBezTo>
                      <a:pt x="8706" y="19953"/>
                      <a:pt x="8706" y="19953"/>
                      <a:pt x="8706" y="19953"/>
                    </a:cubicBezTo>
                    <a:cubicBezTo>
                      <a:pt x="8673" y="19953"/>
                      <a:pt x="8656" y="19964"/>
                      <a:pt x="8656" y="19975"/>
                    </a:cubicBezTo>
                    <a:close/>
                  </a:path>
                </a:pathLst>
              </a:custGeom>
              <a:solidFill>
                <a:srgbClr val="FFFFFF"/>
              </a:solidFill>
              <a:ln w="12700" cap="flat">
                <a:noFill/>
                <a:miter lim="400000"/>
              </a:ln>
              <a:effectLst/>
            </p:spPr>
            <p:txBody>
              <a:bodyPr wrap="square" lIns="40099" tIns="40099" rIns="40099" bIns="40099" numCol="1" anchor="ctr">
                <a:noAutofit/>
              </a:bodyPr>
              <a:lstStyle/>
              <a:p>
                <a:pPr algn="just"/>
                <a:endParaRPr sz="1600" b="1"/>
              </a:p>
            </p:txBody>
          </p:sp>
        </p:grpSp>
      </p:grpSp>
      <p:sp>
        <p:nvSpPr>
          <p:cNvPr id="382" name="TextBox 359"/>
          <p:cNvSpPr txBox="1"/>
          <p:nvPr/>
        </p:nvSpPr>
        <p:spPr>
          <a:xfrm>
            <a:off x="0" y="368193"/>
            <a:ext cx="10613201" cy="821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nchor="ctr">
            <a:spAutoFit/>
          </a:bodyPr>
          <a:lstStyle>
            <a:lvl1pPr>
              <a:defRPr sz="5400" b="1">
                <a:solidFill>
                  <a:srgbClr val="404040"/>
                </a:solidFill>
                <a:latin typeface="Times New Roman"/>
                <a:ea typeface="Times New Roman"/>
                <a:cs typeface="Times New Roman"/>
                <a:sym typeface="Times New Roman"/>
              </a:defRPr>
            </a:lvl1pPr>
          </a:lstStyle>
          <a:p>
            <a:pPr algn="ctr"/>
            <a:r>
              <a:rPr lang="en-IN" sz="4736" dirty="0">
                <a:solidFill>
                  <a:srgbClr val="002060"/>
                </a:solidFill>
              </a:rPr>
              <a:t>CONTENTS </a:t>
            </a:r>
          </a:p>
        </p:txBody>
      </p:sp>
      <p:grpSp>
        <p:nvGrpSpPr>
          <p:cNvPr id="385" name="Group 362"/>
          <p:cNvGrpSpPr/>
          <p:nvPr/>
        </p:nvGrpSpPr>
        <p:grpSpPr>
          <a:xfrm>
            <a:off x="2625073" y="2021670"/>
            <a:ext cx="3356899" cy="342432"/>
            <a:chOff x="0" y="0"/>
            <a:chExt cx="3404231" cy="390420"/>
          </a:xfrm>
        </p:grpSpPr>
        <p:sp>
          <p:nvSpPr>
            <p:cNvPr id="383" name="TextBox 364"/>
            <p:cNvSpPr txBox="1"/>
            <p:nvPr/>
          </p:nvSpPr>
          <p:spPr>
            <a:xfrm>
              <a:off x="648130" y="0"/>
              <a:ext cx="2756101"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p>
              <a:pPr>
                <a:defRPr b="1">
                  <a:solidFill>
                    <a:srgbClr val="404040"/>
                  </a:solidFill>
                  <a:latin typeface="Times New Roman"/>
                  <a:ea typeface="Times New Roman"/>
                  <a:cs typeface="Times New Roman"/>
                  <a:sym typeface="Times New Roman"/>
                </a:defRPr>
              </a:pPr>
              <a:r>
                <a:rPr sz="1600" b="1" dirty="0"/>
                <a:t>PROBLEM STATEMENT </a:t>
              </a:r>
            </a:p>
          </p:txBody>
        </p:sp>
        <p:sp>
          <p:nvSpPr>
            <p:cNvPr id="384" name="TextBox 365"/>
            <p:cNvSpPr txBox="1"/>
            <p:nvPr/>
          </p:nvSpPr>
          <p:spPr>
            <a:xfrm>
              <a:off x="0" y="17364"/>
              <a:ext cx="574092"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lgn="ctr">
                <a:defRPr sz="4400" b="1">
                  <a:solidFill>
                    <a:srgbClr val="404040"/>
                  </a:solidFill>
                  <a:latin typeface="Times New Roman"/>
                  <a:ea typeface="Times New Roman"/>
                  <a:cs typeface="Times New Roman"/>
                  <a:sym typeface="Times New Roman"/>
                </a:defRPr>
              </a:lvl1pPr>
            </a:lstStyle>
            <a:p>
              <a:r>
                <a:rPr sz="1600"/>
                <a:t>1</a:t>
              </a:r>
            </a:p>
          </p:txBody>
        </p:sp>
      </p:grpSp>
      <p:grpSp>
        <p:nvGrpSpPr>
          <p:cNvPr id="388" name="Group 366"/>
          <p:cNvGrpSpPr/>
          <p:nvPr/>
        </p:nvGrpSpPr>
        <p:grpSpPr>
          <a:xfrm>
            <a:off x="2625073" y="3267877"/>
            <a:ext cx="3111680" cy="355369"/>
            <a:chOff x="0" y="0"/>
            <a:chExt cx="3547757" cy="405170"/>
          </a:xfrm>
        </p:grpSpPr>
        <p:sp>
          <p:nvSpPr>
            <p:cNvPr id="386" name="TextBox 368"/>
            <p:cNvSpPr txBox="1"/>
            <p:nvPr/>
          </p:nvSpPr>
          <p:spPr>
            <a:xfrm>
              <a:off x="714335" y="32114"/>
              <a:ext cx="2833422"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p>
              <a:pPr>
                <a:defRPr b="1">
                  <a:solidFill>
                    <a:srgbClr val="404040"/>
                  </a:solidFill>
                  <a:latin typeface="Times New Roman"/>
                  <a:ea typeface="Times New Roman"/>
                  <a:cs typeface="Times New Roman"/>
                  <a:sym typeface="Times New Roman"/>
                </a:defRPr>
              </a:pPr>
              <a:r>
                <a:rPr sz="1600" b="1" dirty="0"/>
                <a:t>OBJECTIVE </a:t>
              </a:r>
            </a:p>
          </p:txBody>
        </p:sp>
        <p:sp>
          <p:nvSpPr>
            <p:cNvPr id="387" name="TextBox 369"/>
            <p:cNvSpPr txBox="1"/>
            <p:nvPr/>
          </p:nvSpPr>
          <p:spPr>
            <a:xfrm>
              <a:off x="0" y="0"/>
              <a:ext cx="504150"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lgn="ctr">
                <a:defRPr sz="4400" b="1">
                  <a:solidFill>
                    <a:srgbClr val="404040"/>
                  </a:solidFill>
                  <a:latin typeface="Times New Roman"/>
                  <a:ea typeface="Times New Roman"/>
                  <a:cs typeface="Times New Roman"/>
                  <a:sym typeface="Times New Roman"/>
                </a:defRPr>
              </a:lvl1pPr>
            </a:lstStyle>
            <a:p>
              <a:r>
                <a:rPr sz="1600" dirty="0"/>
                <a:t>2</a:t>
              </a:r>
            </a:p>
          </p:txBody>
        </p:sp>
      </p:grpSp>
      <p:grpSp>
        <p:nvGrpSpPr>
          <p:cNvPr id="391" name="Group 370"/>
          <p:cNvGrpSpPr/>
          <p:nvPr/>
        </p:nvGrpSpPr>
        <p:grpSpPr>
          <a:xfrm>
            <a:off x="2703131" y="4267458"/>
            <a:ext cx="3191553" cy="339460"/>
            <a:chOff x="33096" y="0"/>
            <a:chExt cx="3638825" cy="476627"/>
          </a:xfrm>
        </p:grpSpPr>
        <p:sp>
          <p:nvSpPr>
            <p:cNvPr id="389" name="TextBox 372"/>
            <p:cNvSpPr txBox="1"/>
            <p:nvPr/>
          </p:nvSpPr>
          <p:spPr>
            <a:xfrm>
              <a:off x="691135" y="17211"/>
              <a:ext cx="2980786" cy="4594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defRPr b="1">
                  <a:solidFill>
                    <a:srgbClr val="404040"/>
                  </a:solidFill>
                </a:defRPr>
              </a:lvl1pPr>
            </a:lstStyle>
            <a:p>
              <a:pPr algn="just"/>
              <a:r>
                <a:rPr sz="1600" dirty="0"/>
                <a:t>TECHNOLOGY USED</a:t>
              </a:r>
            </a:p>
          </p:txBody>
        </p:sp>
        <p:sp>
          <p:nvSpPr>
            <p:cNvPr id="390" name="TextBox 373"/>
            <p:cNvSpPr txBox="1"/>
            <p:nvPr/>
          </p:nvSpPr>
          <p:spPr>
            <a:xfrm>
              <a:off x="33096" y="0"/>
              <a:ext cx="502375" cy="4594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lgn="ctr">
                <a:defRPr sz="4400" b="1">
                  <a:solidFill>
                    <a:srgbClr val="404040"/>
                  </a:solidFill>
                  <a:latin typeface="Times New Roman"/>
                  <a:ea typeface="Times New Roman"/>
                  <a:cs typeface="Times New Roman"/>
                  <a:sym typeface="Times New Roman"/>
                </a:defRPr>
              </a:lvl1pPr>
            </a:lstStyle>
            <a:p>
              <a:pPr algn="just"/>
              <a:r>
                <a:rPr sz="1600" dirty="0"/>
                <a:t>3</a:t>
              </a:r>
            </a:p>
          </p:txBody>
        </p:sp>
      </p:grpSp>
      <p:grpSp>
        <p:nvGrpSpPr>
          <p:cNvPr id="394" name="Group 374"/>
          <p:cNvGrpSpPr/>
          <p:nvPr/>
        </p:nvGrpSpPr>
        <p:grpSpPr>
          <a:xfrm>
            <a:off x="2652247" y="5200900"/>
            <a:ext cx="3301445" cy="358863"/>
            <a:chOff x="0" y="0"/>
            <a:chExt cx="3809604" cy="437708"/>
          </a:xfrm>
        </p:grpSpPr>
        <p:sp>
          <p:nvSpPr>
            <p:cNvPr id="392" name="TextBox 376"/>
            <p:cNvSpPr txBox="1"/>
            <p:nvPr/>
          </p:nvSpPr>
          <p:spPr>
            <a:xfrm>
              <a:off x="648263" y="38617"/>
              <a:ext cx="3161341" cy="3990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defRPr b="1">
                  <a:solidFill>
                    <a:srgbClr val="404040"/>
                  </a:solidFill>
                </a:defRPr>
              </a:lvl1pPr>
            </a:lstStyle>
            <a:p>
              <a:pPr algn="just"/>
              <a:r>
                <a:rPr sz="1600" dirty="0"/>
                <a:t>PROPOSED ALGORITHM</a:t>
              </a:r>
            </a:p>
          </p:txBody>
        </p:sp>
        <p:sp>
          <p:nvSpPr>
            <p:cNvPr id="393" name="TextBox 377"/>
            <p:cNvSpPr txBox="1"/>
            <p:nvPr/>
          </p:nvSpPr>
          <p:spPr>
            <a:xfrm>
              <a:off x="0" y="0"/>
              <a:ext cx="573848" cy="3990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lgn="ctr">
                <a:defRPr sz="4400" b="1">
                  <a:solidFill>
                    <a:srgbClr val="404040"/>
                  </a:solidFill>
                  <a:latin typeface="Times New Roman"/>
                  <a:ea typeface="Times New Roman"/>
                  <a:cs typeface="Times New Roman"/>
                  <a:sym typeface="Times New Roman"/>
                </a:defRPr>
              </a:lvl1pPr>
            </a:lstStyle>
            <a:p>
              <a:pPr algn="just"/>
              <a:r>
                <a:rPr sz="1600" dirty="0"/>
                <a:t>4</a:t>
              </a:r>
            </a:p>
          </p:txBody>
        </p:sp>
      </p:grpSp>
      <p:grpSp>
        <p:nvGrpSpPr>
          <p:cNvPr id="397" name="Group 378"/>
          <p:cNvGrpSpPr/>
          <p:nvPr/>
        </p:nvGrpSpPr>
        <p:grpSpPr>
          <a:xfrm>
            <a:off x="6404366" y="2644427"/>
            <a:ext cx="3946199" cy="360477"/>
            <a:chOff x="-31854" y="-96587"/>
            <a:chExt cx="4499229" cy="410995"/>
          </a:xfrm>
        </p:grpSpPr>
        <p:sp>
          <p:nvSpPr>
            <p:cNvPr id="395" name="TextBox 380"/>
            <p:cNvSpPr txBox="1"/>
            <p:nvPr/>
          </p:nvSpPr>
          <p:spPr>
            <a:xfrm>
              <a:off x="747336" y="-58648"/>
              <a:ext cx="3720039"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defRPr b="1">
                  <a:solidFill>
                    <a:srgbClr val="404040"/>
                  </a:solidFill>
                </a:defRPr>
              </a:lvl1pPr>
            </a:lstStyle>
            <a:p>
              <a:pPr algn="just"/>
              <a:r>
                <a:rPr sz="1600" dirty="0"/>
                <a:t>EXPERIMENTAL SETUP</a:t>
              </a:r>
            </a:p>
          </p:txBody>
        </p:sp>
        <p:sp>
          <p:nvSpPr>
            <p:cNvPr id="396" name="TextBox 381"/>
            <p:cNvSpPr txBox="1"/>
            <p:nvPr/>
          </p:nvSpPr>
          <p:spPr>
            <a:xfrm>
              <a:off x="-31854" y="-96587"/>
              <a:ext cx="297697"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lgn="ctr">
                <a:defRPr sz="4400" b="1">
                  <a:solidFill>
                    <a:srgbClr val="404040"/>
                  </a:solidFill>
                  <a:latin typeface="Times New Roman"/>
                  <a:ea typeface="Times New Roman"/>
                  <a:cs typeface="Times New Roman"/>
                  <a:sym typeface="Times New Roman"/>
                </a:defRPr>
              </a:lvl1pPr>
            </a:lstStyle>
            <a:p>
              <a:pPr algn="just"/>
              <a:r>
                <a:rPr sz="1600" dirty="0"/>
                <a:t>6</a:t>
              </a:r>
            </a:p>
          </p:txBody>
        </p:sp>
      </p:grpSp>
      <p:grpSp>
        <p:nvGrpSpPr>
          <p:cNvPr id="400" name="Group 382"/>
          <p:cNvGrpSpPr/>
          <p:nvPr/>
        </p:nvGrpSpPr>
        <p:grpSpPr>
          <a:xfrm>
            <a:off x="6431296" y="3822070"/>
            <a:ext cx="3759239" cy="333922"/>
            <a:chOff x="74766" y="51298"/>
            <a:chExt cx="4286066" cy="380718"/>
          </a:xfrm>
        </p:grpSpPr>
        <p:sp>
          <p:nvSpPr>
            <p:cNvPr id="398" name="TextBox 384"/>
            <p:cNvSpPr txBox="1"/>
            <p:nvPr/>
          </p:nvSpPr>
          <p:spPr>
            <a:xfrm>
              <a:off x="683517" y="51298"/>
              <a:ext cx="3677315"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defRPr b="1">
                  <a:solidFill>
                    <a:srgbClr val="404040"/>
                  </a:solidFill>
                  <a:latin typeface="Times New Roman"/>
                  <a:ea typeface="Times New Roman"/>
                  <a:cs typeface="Times New Roman"/>
                  <a:sym typeface="Times New Roman"/>
                </a:defRPr>
              </a:lvl1pPr>
            </a:lstStyle>
            <a:p>
              <a:pPr algn="just"/>
              <a:r>
                <a:rPr sz="1600" dirty="0"/>
                <a:t>PROPOSED MVP</a:t>
              </a:r>
            </a:p>
          </p:txBody>
        </p:sp>
        <p:sp>
          <p:nvSpPr>
            <p:cNvPr id="399" name="TextBox 385"/>
            <p:cNvSpPr txBox="1"/>
            <p:nvPr/>
          </p:nvSpPr>
          <p:spPr>
            <a:xfrm>
              <a:off x="74766" y="58960"/>
              <a:ext cx="683517"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lgn="ctr">
                <a:defRPr sz="4400" b="1">
                  <a:solidFill>
                    <a:srgbClr val="404040"/>
                  </a:solidFill>
                  <a:latin typeface="Times New Roman"/>
                  <a:ea typeface="Times New Roman"/>
                  <a:cs typeface="Times New Roman"/>
                  <a:sym typeface="Times New Roman"/>
                </a:defRPr>
              </a:lvl1pPr>
            </a:lstStyle>
            <a:p>
              <a:pPr algn="just"/>
              <a:r>
                <a:rPr sz="1600" dirty="0"/>
                <a:t>7</a:t>
              </a:r>
            </a:p>
          </p:txBody>
        </p:sp>
      </p:grpSp>
      <p:grpSp>
        <p:nvGrpSpPr>
          <p:cNvPr id="403" name="Group 386"/>
          <p:cNvGrpSpPr/>
          <p:nvPr/>
        </p:nvGrpSpPr>
        <p:grpSpPr>
          <a:xfrm>
            <a:off x="6393625" y="4793759"/>
            <a:ext cx="3982343" cy="413741"/>
            <a:chOff x="0" y="0"/>
            <a:chExt cx="4540438" cy="471722"/>
          </a:xfrm>
        </p:grpSpPr>
        <p:sp>
          <p:nvSpPr>
            <p:cNvPr id="401" name="TextBox 388"/>
            <p:cNvSpPr txBox="1"/>
            <p:nvPr/>
          </p:nvSpPr>
          <p:spPr>
            <a:xfrm>
              <a:off x="652762" y="98666"/>
              <a:ext cx="3887676"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defRPr b="1">
                  <a:solidFill>
                    <a:srgbClr val="404040"/>
                  </a:solidFill>
                  <a:latin typeface="Times New Roman"/>
                  <a:ea typeface="Times New Roman"/>
                  <a:cs typeface="Times New Roman"/>
                  <a:sym typeface="Times New Roman"/>
                </a:defRPr>
              </a:lvl1pPr>
            </a:lstStyle>
            <a:p>
              <a:pPr algn="just"/>
              <a:r>
                <a:rPr sz="1600" dirty="0"/>
                <a:t>OBSERVATION &amp; CONCLUSION</a:t>
              </a:r>
            </a:p>
          </p:txBody>
        </p:sp>
        <p:sp>
          <p:nvSpPr>
            <p:cNvPr id="402" name="TextBox 389"/>
            <p:cNvSpPr txBox="1"/>
            <p:nvPr/>
          </p:nvSpPr>
          <p:spPr>
            <a:xfrm>
              <a:off x="0" y="0"/>
              <a:ext cx="738114"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lgn="ctr">
                <a:defRPr sz="4400" b="1">
                  <a:solidFill>
                    <a:srgbClr val="404040"/>
                  </a:solidFill>
                  <a:latin typeface="Times New Roman"/>
                  <a:ea typeface="Times New Roman"/>
                  <a:cs typeface="Times New Roman"/>
                  <a:sym typeface="Times New Roman"/>
                </a:defRPr>
              </a:lvl1pPr>
            </a:lstStyle>
            <a:p>
              <a:pPr algn="just"/>
              <a:r>
                <a:rPr sz="1600"/>
                <a:t>8</a:t>
              </a:r>
            </a:p>
          </p:txBody>
        </p:sp>
      </p:grpSp>
      <p:sp>
        <p:nvSpPr>
          <p:cNvPr id="404" name="TextBox 391"/>
          <p:cNvSpPr txBox="1"/>
          <p:nvPr/>
        </p:nvSpPr>
        <p:spPr>
          <a:xfrm>
            <a:off x="3255948" y="2320384"/>
            <a:ext cx="2782683"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lvl1pPr>
              <a:defRPr sz="1100">
                <a:solidFill>
                  <a:srgbClr val="181717"/>
                </a:solidFill>
                <a:latin typeface="Times New Roman"/>
                <a:ea typeface="Times New Roman"/>
                <a:cs typeface="Times New Roman"/>
                <a:sym typeface="Times New Roman"/>
              </a:defRPr>
            </a:lvl1pPr>
          </a:lstStyle>
          <a:p>
            <a:pPr algn="just"/>
            <a:r>
              <a:rPr sz="1600" b="1" dirty="0"/>
              <a:t>Road sign recognition faces challenges: low light, distorted signs</a:t>
            </a:r>
          </a:p>
        </p:txBody>
      </p:sp>
      <p:sp>
        <p:nvSpPr>
          <p:cNvPr id="405" name="TextBox 395"/>
          <p:cNvSpPr txBox="1"/>
          <p:nvPr/>
        </p:nvSpPr>
        <p:spPr>
          <a:xfrm>
            <a:off x="3237124" y="3514916"/>
            <a:ext cx="2612991"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lvl1pPr>
              <a:defRPr sz="1100">
                <a:latin typeface="Times New Roman"/>
                <a:ea typeface="Times New Roman"/>
                <a:cs typeface="Times New Roman"/>
                <a:sym typeface="Times New Roman"/>
              </a:defRPr>
            </a:lvl1pPr>
          </a:lstStyle>
          <a:p>
            <a:pPr algn="just"/>
            <a:r>
              <a:rPr sz="1600" b="1" dirty="0"/>
              <a:t>Develop adaptive system for robust traffic sign detection</a:t>
            </a:r>
          </a:p>
        </p:txBody>
      </p:sp>
      <p:sp>
        <p:nvSpPr>
          <p:cNvPr id="406" name="TextBox 397"/>
          <p:cNvSpPr txBox="1"/>
          <p:nvPr/>
        </p:nvSpPr>
        <p:spPr>
          <a:xfrm>
            <a:off x="3277881" y="4693673"/>
            <a:ext cx="2506409"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lvl1pPr>
              <a:defRPr sz="1100">
                <a:solidFill>
                  <a:srgbClr val="181717"/>
                </a:solidFill>
                <a:latin typeface="Times New Roman"/>
                <a:ea typeface="Times New Roman"/>
                <a:cs typeface="Times New Roman"/>
                <a:sym typeface="Times New Roman"/>
              </a:defRPr>
            </a:lvl1pPr>
          </a:lstStyle>
          <a:p>
            <a:pPr algn="just"/>
            <a:r>
              <a:rPr sz="1600" b="1" dirty="0"/>
              <a:t>Raspberry Pi, image processing techniques</a:t>
            </a:r>
          </a:p>
        </p:txBody>
      </p:sp>
      <p:sp>
        <p:nvSpPr>
          <p:cNvPr id="407" name="TextBox 399"/>
          <p:cNvSpPr txBox="1"/>
          <p:nvPr/>
        </p:nvSpPr>
        <p:spPr>
          <a:xfrm>
            <a:off x="3245833" y="5574491"/>
            <a:ext cx="2636459"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lvl1pPr>
              <a:defRPr sz="1100">
                <a:solidFill>
                  <a:srgbClr val="181717"/>
                </a:solidFill>
                <a:latin typeface="Times New Roman"/>
                <a:ea typeface="Times New Roman"/>
                <a:cs typeface="Times New Roman"/>
                <a:sym typeface="Times New Roman"/>
              </a:defRPr>
            </a:lvl1pPr>
          </a:lstStyle>
          <a:p>
            <a:pPr algn="just"/>
            <a:r>
              <a:rPr sz="1600" b="1"/>
              <a:t>Implement lightweight algorithms for real-time sign recognition.</a:t>
            </a:r>
          </a:p>
        </p:txBody>
      </p:sp>
      <p:sp>
        <p:nvSpPr>
          <p:cNvPr id="408" name="TextBox 401"/>
          <p:cNvSpPr txBox="1"/>
          <p:nvPr/>
        </p:nvSpPr>
        <p:spPr>
          <a:xfrm>
            <a:off x="6946912" y="2995724"/>
            <a:ext cx="314896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lvl1pPr>
              <a:defRPr sz="1100">
                <a:solidFill>
                  <a:srgbClr val="181717"/>
                </a:solidFill>
                <a:latin typeface="Times New Roman"/>
                <a:ea typeface="Times New Roman"/>
                <a:cs typeface="Times New Roman"/>
                <a:sym typeface="Times New Roman"/>
              </a:defRPr>
            </a:lvl1pPr>
          </a:lstStyle>
          <a:p>
            <a:pPr algn="just"/>
            <a:r>
              <a:rPr sz="1600" b="1" dirty="0"/>
              <a:t>Utilize web camera, Raspberry Pi for embedded system.</a:t>
            </a:r>
          </a:p>
        </p:txBody>
      </p:sp>
      <p:sp>
        <p:nvSpPr>
          <p:cNvPr id="409" name="TextBox 403"/>
          <p:cNvSpPr txBox="1"/>
          <p:nvPr/>
        </p:nvSpPr>
        <p:spPr>
          <a:xfrm>
            <a:off x="7053307" y="4163892"/>
            <a:ext cx="333173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lvl1pPr>
              <a:defRPr sz="1100">
                <a:solidFill>
                  <a:srgbClr val="181717"/>
                </a:solidFill>
                <a:latin typeface="Times New Roman"/>
                <a:ea typeface="Times New Roman"/>
                <a:cs typeface="Times New Roman"/>
                <a:sym typeface="Times New Roman"/>
              </a:defRPr>
            </a:lvl1pPr>
          </a:lstStyle>
          <a:p>
            <a:pPr algn="just"/>
            <a:r>
              <a:rPr sz="1600" b="1" dirty="0"/>
              <a:t>Basic model for optimal sign recognition.</a:t>
            </a:r>
          </a:p>
        </p:txBody>
      </p:sp>
      <p:sp>
        <p:nvSpPr>
          <p:cNvPr id="410" name="TextBox 405"/>
          <p:cNvSpPr txBox="1"/>
          <p:nvPr/>
        </p:nvSpPr>
        <p:spPr>
          <a:xfrm>
            <a:off x="7044191" y="5292309"/>
            <a:ext cx="3339438"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lvl1pPr>
              <a:defRPr sz="1100">
                <a:solidFill>
                  <a:srgbClr val="181717"/>
                </a:solidFill>
                <a:latin typeface="Times New Roman"/>
                <a:ea typeface="Times New Roman"/>
                <a:cs typeface="Times New Roman"/>
                <a:sym typeface="Times New Roman"/>
              </a:defRPr>
            </a:lvl1pPr>
          </a:lstStyle>
          <a:p>
            <a:pPr algn="just"/>
            <a:r>
              <a:rPr sz="1600" b="1" dirty="0"/>
              <a:t>Initial tests demonstrate functionality, paving the way for enhancements.</a:t>
            </a:r>
          </a:p>
        </p:txBody>
      </p:sp>
      <p:grpSp>
        <p:nvGrpSpPr>
          <p:cNvPr id="456" name="Google Shape;231;p18"/>
          <p:cNvGrpSpPr/>
          <p:nvPr/>
        </p:nvGrpSpPr>
        <p:grpSpPr>
          <a:xfrm>
            <a:off x="640563" y="3305866"/>
            <a:ext cx="1588602" cy="3155224"/>
            <a:chOff x="0" y="0"/>
            <a:chExt cx="1811231" cy="3597403"/>
          </a:xfrm>
        </p:grpSpPr>
        <p:sp>
          <p:nvSpPr>
            <p:cNvPr id="411" name="Google Shape;232;p18"/>
            <p:cNvSpPr/>
            <p:nvPr/>
          </p:nvSpPr>
          <p:spPr>
            <a:xfrm>
              <a:off x="21546" y="28045"/>
              <a:ext cx="1768938" cy="3057387"/>
            </a:xfrm>
            <a:custGeom>
              <a:avLst/>
              <a:gdLst/>
              <a:ahLst/>
              <a:cxnLst>
                <a:cxn ang="0">
                  <a:pos x="wd2" y="hd2"/>
                </a:cxn>
                <a:cxn ang="5400000">
                  <a:pos x="wd2" y="hd2"/>
                </a:cxn>
                <a:cxn ang="10800000">
                  <a:pos x="wd2" y="hd2"/>
                </a:cxn>
                <a:cxn ang="16200000">
                  <a:pos x="wd2" y="hd2"/>
                </a:cxn>
              </a:cxnLst>
              <a:rect l="0" t="0" r="r" b="b"/>
              <a:pathLst>
                <a:path w="21469" h="21600" extrusionOk="0">
                  <a:moveTo>
                    <a:pt x="10871" y="0"/>
                  </a:moveTo>
                  <a:cubicBezTo>
                    <a:pt x="8897" y="0"/>
                    <a:pt x="7338" y="711"/>
                    <a:pt x="6891" y="1085"/>
                  </a:cubicBezTo>
                  <a:lnTo>
                    <a:pt x="5452" y="1085"/>
                  </a:lnTo>
                  <a:lnTo>
                    <a:pt x="5452" y="1949"/>
                  </a:lnTo>
                  <a:lnTo>
                    <a:pt x="3969" y="1949"/>
                  </a:lnTo>
                  <a:lnTo>
                    <a:pt x="3969" y="2812"/>
                  </a:lnTo>
                  <a:lnTo>
                    <a:pt x="0" y="2793"/>
                  </a:lnTo>
                  <a:cubicBezTo>
                    <a:pt x="0" y="2793"/>
                    <a:pt x="76" y="3770"/>
                    <a:pt x="1308" y="4386"/>
                  </a:cubicBezTo>
                  <a:cubicBezTo>
                    <a:pt x="2529" y="4996"/>
                    <a:pt x="2279" y="6043"/>
                    <a:pt x="2366" y="6779"/>
                  </a:cubicBezTo>
                  <a:cubicBezTo>
                    <a:pt x="2464" y="7516"/>
                    <a:pt x="2769" y="8029"/>
                    <a:pt x="4056" y="8074"/>
                  </a:cubicBezTo>
                  <a:lnTo>
                    <a:pt x="4056" y="8798"/>
                  </a:lnTo>
                  <a:lnTo>
                    <a:pt x="0" y="8798"/>
                  </a:lnTo>
                  <a:cubicBezTo>
                    <a:pt x="0" y="8798"/>
                    <a:pt x="447" y="9972"/>
                    <a:pt x="1395" y="10448"/>
                  </a:cubicBezTo>
                  <a:cubicBezTo>
                    <a:pt x="2345" y="10930"/>
                    <a:pt x="2454" y="11831"/>
                    <a:pt x="2388" y="12796"/>
                  </a:cubicBezTo>
                  <a:cubicBezTo>
                    <a:pt x="2335" y="13736"/>
                    <a:pt x="3005" y="14079"/>
                    <a:pt x="4147" y="14079"/>
                  </a:cubicBezTo>
                  <a:cubicBezTo>
                    <a:pt x="4178" y="14079"/>
                    <a:pt x="4210" y="14079"/>
                    <a:pt x="4242" y="14078"/>
                  </a:cubicBezTo>
                  <a:lnTo>
                    <a:pt x="4242" y="14897"/>
                  </a:lnTo>
                  <a:lnTo>
                    <a:pt x="0" y="14897"/>
                  </a:lnTo>
                  <a:cubicBezTo>
                    <a:pt x="0" y="14897"/>
                    <a:pt x="98" y="15722"/>
                    <a:pt x="1112" y="16274"/>
                  </a:cubicBezTo>
                  <a:cubicBezTo>
                    <a:pt x="2126" y="16821"/>
                    <a:pt x="2334" y="17684"/>
                    <a:pt x="2442" y="18642"/>
                  </a:cubicBezTo>
                  <a:cubicBezTo>
                    <a:pt x="2541" y="19600"/>
                    <a:pt x="3020" y="20102"/>
                    <a:pt x="4143" y="20102"/>
                  </a:cubicBezTo>
                  <a:lnTo>
                    <a:pt x="4198" y="20882"/>
                  </a:lnTo>
                  <a:lnTo>
                    <a:pt x="5277" y="20889"/>
                  </a:lnTo>
                  <a:lnTo>
                    <a:pt x="5212" y="21575"/>
                  </a:lnTo>
                  <a:lnTo>
                    <a:pt x="16203" y="21600"/>
                  </a:lnTo>
                  <a:lnTo>
                    <a:pt x="16203" y="20826"/>
                  </a:lnTo>
                  <a:lnTo>
                    <a:pt x="17217" y="20864"/>
                  </a:lnTo>
                  <a:lnTo>
                    <a:pt x="17522" y="20064"/>
                  </a:lnTo>
                  <a:cubicBezTo>
                    <a:pt x="17522" y="20064"/>
                    <a:pt x="17659" y="20090"/>
                    <a:pt x="17852" y="20090"/>
                  </a:cubicBezTo>
                  <a:cubicBezTo>
                    <a:pt x="18199" y="20090"/>
                    <a:pt x="18728" y="20006"/>
                    <a:pt x="18973" y="19537"/>
                  </a:cubicBezTo>
                  <a:cubicBezTo>
                    <a:pt x="19354" y="18807"/>
                    <a:pt x="18678" y="17627"/>
                    <a:pt x="19528" y="16935"/>
                  </a:cubicBezTo>
                  <a:lnTo>
                    <a:pt x="21088" y="15691"/>
                  </a:lnTo>
                  <a:cubicBezTo>
                    <a:pt x="21088" y="15691"/>
                    <a:pt x="21328" y="15107"/>
                    <a:pt x="21459" y="14840"/>
                  </a:cubicBezTo>
                  <a:lnTo>
                    <a:pt x="17315" y="14840"/>
                  </a:lnTo>
                  <a:lnTo>
                    <a:pt x="17315" y="14034"/>
                  </a:lnTo>
                  <a:cubicBezTo>
                    <a:pt x="17315" y="14034"/>
                    <a:pt x="17399" y="14039"/>
                    <a:pt x="17528" y="14039"/>
                  </a:cubicBezTo>
                  <a:cubicBezTo>
                    <a:pt x="17896" y="14039"/>
                    <a:pt x="18628" y="14000"/>
                    <a:pt x="18798" y="13704"/>
                  </a:cubicBezTo>
                  <a:cubicBezTo>
                    <a:pt x="19027" y="13310"/>
                    <a:pt x="18820" y="11717"/>
                    <a:pt x="19288" y="11209"/>
                  </a:cubicBezTo>
                  <a:cubicBezTo>
                    <a:pt x="19747" y="10701"/>
                    <a:pt x="21469" y="9502"/>
                    <a:pt x="21459" y="8798"/>
                  </a:cubicBezTo>
                  <a:cubicBezTo>
                    <a:pt x="21459" y="8798"/>
                    <a:pt x="19617" y="8846"/>
                    <a:pt x="18389" y="8846"/>
                  </a:cubicBezTo>
                  <a:cubicBezTo>
                    <a:pt x="17776" y="8846"/>
                    <a:pt x="17315" y="8833"/>
                    <a:pt x="17315" y="8798"/>
                  </a:cubicBezTo>
                  <a:lnTo>
                    <a:pt x="17315" y="8099"/>
                  </a:lnTo>
                  <a:cubicBezTo>
                    <a:pt x="17315" y="8099"/>
                    <a:pt x="17321" y="8099"/>
                    <a:pt x="17330" y="8099"/>
                  </a:cubicBezTo>
                  <a:cubicBezTo>
                    <a:pt x="17493" y="8099"/>
                    <a:pt x="18858" y="8083"/>
                    <a:pt x="18951" y="7516"/>
                  </a:cubicBezTo>
                  <a:cubicBezTo>
                    <a:pt x="19060" y="6912"/>
                    <a:pt x="18754" y="5516"/>
                    <a:pt x="19474" y="4939"/>
                  </a:cubicBezTo>
                  <a:cubicBezTo>
                    <a:pt x="20205" y="4361"/>
                    <a:pt x="21600" y="3948"/>
                    <a:pt x="21459" y="2812"/>
                  </a:cubicBezTo>
                  <a:lnTo>
                    <a:pt x="17315" y="2812"/>
                  </a:lnTo>
                  <a:lnTo>
                    <a:pt x="17315" y="1898"/>
                  </a:lnTo>
                  <a:lnTo>
                    <a:pt x="15919" y="1898"/>
                  </a:lnTo>
                  <a:lnTo>
                    <a:pt x="15919" y="1035"/>
                  </a:lnTo>
                  <a:lnTo>
                    <a:pt x="14240" y="984"/>
                  </a:lnTo>
                  <a:cubicBezTo>
                    <a:pt x="14240" y="984"/>
                    <a:pt x="12845" y="0"/>
                    <a:pt x="10871" y="0"/>
                  </a:cubicBezTo>
                  <a:close/>
                </a:path>
              </a:pathLst>
            </a:custGeom>
            <a:solidFill>
              <a:srgbClr val="C9C0AD"/>
            </a:solidFill>
            <a:ln w="12700" cap="flat">
              <a:noFill/>
              <a:miter lim="400000"/>
            </a:ln>
            <a:effectLst/>
          </p:spPr>
          <p:txBody>
            <a:bodyPr wrap="square" lIns="40099" tIns="40099" rIns="40099" bIns="40099" numCol="1" anchor="ctr">
              <a:noAutofit/>
            </a:bodyPr>
            <a:lstStyle/>
            <a:p>
              <a:endParaRPr/>
            </a:p>
          </p:txBody>
        </p:sp>
        <p:sp>
          <p:nvSpPr>
            <p:cNvPr id="412" name="Google Shape;233;p18"/>
            <p:cNvSpPr/>
            <p:nvPr/>
          </p:nvSpPr>
          <p:spPr>
            <a:xfrm>
              <a:off x="577641" y="3047673"/>
              <a:ext cx="648664" cy="508503"/>
            </a:xfrm>
            <a:prstGeom prst="rect">
              <a:avLst/>
            </a:prstGeom>
            <a:solidFill>
              <a:srgbClr val="C9C0AD"/>
            </a:solidFill>
            <a:ln w="12700" cap="flat">
              <a:noFill/>
              <a:miter lim="400000"/>
            </a:ln>
            <a:effectLst/>
          </p:spPr>
          <p:txBody>
            <a:bodyPr wrap="square" lIns="40099" tIns="40099" rIns="40099" bIns="40099" numCol="1" anchor="ctr">
              <a:noAutofit/>
            </a:bodyPr>
            <a:lstStyle/>
            <a:p>
              <a:endParaRPr/>
            </a:p>
          </p:txBody>
        </p:sp>
        <p:sp>
          <p:nvSpPr>
            <p:cNvPr id="413" name="Google Shape;234;p18"/>
            <p:cNvSpPr/>
            <p:nvPr/>
          </p:nvSpPr>
          <p:spPr>
            <a:xfrm>
              <a:off x="452994" y="179042"/>
              <a:ext cx="46564" cy="131154"/>
            </a:xfrm>
            <a:custGeom>
              <a:avLst/>
              <a:gdLst/>
              <a:ahLst/>
              <a:cxnLst>
                <a:cxn ang="0">
                  <a:pos x="wd2" y="hd2"/>
                </a:cxn>
                <a:cxn ang="5400000">
                  <a:pos x="wd2" y="hd2"/>
                </a:cxn>
                <a:cxn ang="10800000">
                  <a:pos x="wd2" y="hd2"/>
                </a:cxn>
                <a:cxn ang="16200000">
                  <a:pos x="wd2" y="hd2"/>
                </a:cxn>
              </a:cxnLst>
              <a:rect l="0" t="0" r="r" b="b"/>
              <a:pathLst>
                <a:path w="20747" h="21600" extrusionOk="0">
                  <a:moveTo>
                    <a:pt x="11360" y="0"/>
                  </a:moveTo>
                  <a:cubicBezTo>
                    <a:pt x="6401" y="0"/>
                    <a:pt x="1311" y="1182"/>
                    <a:pt x="1115" y="3546"/>
                  </a:cubicBezTo>
                  <a:cubicBezTo>
                    <a:pt x="723" y="6356"/>
                    <a:pt x="299" y="9166"/>
                    <a:pt x="299" y="11976"/>
                  </a:cubicBezTo>
                  <a:cubicBezTo>
                    <a:pt x="-484" y="14496"/>
                    <a:pt x="299" y="17162"/>
                    <a:pt x="2322" y="19670"/>
                  </a:cubicBezTo>
                  <a:cubicBezTo>
                    <a:pt x="3268" y="20828"/>
                    <a:pt x="6498" y="21600"/>
                    <a:pt x="9631" y="21600"/>
                  </a:cubicBezTo>
                  <a:cubicBezTo>
                    <a:pt x="11752" y="21600"/>
                    <a:pt x="13840" y="21250"/>
                    <a:pt x="15112" y="20418"/>
                  </a:cubicBezTo>
                  <a:cubicBezTo>
                    <a:pt x="21116" y="15678"/>
                    <a:pt x="20333" y="8720"/>
                    <a:pt x="20724" y="3546"/>
                  </a:cubicBezTo>
                  <a:cubicBezTo>
                    <a:pt x="21116" y="1182"/>
                    <a:pt x="16320" y="0"/>
                    <a:pt x="11360"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14" name="Google Shape;235;p18"/>
            <p:cNvSpPr/>
            <p:nvPr/>
          </p:nvSpPr>
          <p:spPr>
            <a:xfrm>
              <a:off x="1324410" y="160588"/>
              <a:ext cx="37683" cy="135475"/>
            </a:xfrm>
            <a:custGeom>
              <a:avLst/>
              <a:gdLst/>
              <a:ahLst/>
              <a:cxnLst>
                <a:cxn ang="0">
                  <a:pos x="wd2" y="hd2"/>
                </a:cxn>
                <a:cxn ang="5400000">
                  <a:pos x="wd2" y="hd2"/>
                </a:cxn>
                <a:cxn ang="10800000">
                  <a:pos x="wd2" y="hd2"/>
                </a:cxn>
                <a:cxn ang="16200000">
                  <a:pos x="wd2" y="hd2"/>
                </a:cxn>
              </a:cxnLst>
              <a:rect l="0" t="0" r="r" b="b"/>
              <a:pathLst>
                <a:path w="20583" h="21600" extrusionOk="0">
                  <a:moveTo>
                    <a:pt x="10206" y="0"/>
                  </a:moveTo>
                  <a:cubicBezTo>
                    <a:pt x="6406" y="0"/>
                    <a:pt x="2606" y="642"/>
                    <a:pt x="1366" y="1938"/>
                  </a:cubicBezTo>
                  <a:cubicBezTo>
                    <a:pt x="-74" y="5371"/>
                    <a:pt x="-594" y="8663"/>
                    <a:pt x="886" y="12108"/>
                  </a:cubicBezTo>
                  <a:cubicBezTo>
                    <a:pt x="406" y="15108"/>
                    <a:pt x="2366" y="18121"/>
                    <a:pt x="5806" y="20841"/>
                  </a:cubicBezTo>
                  <a:cubicBezTo>
                    <a:pt x="6766" y="21343"/>
                    <a:pt x="8486" y="21600"/>
                    <a:pt x="10206" y="21600"/>
                  </a:cubicBezTo>
                  <a:cubicBezTo>
                    <a:pt x="11926" y="21600"/>
                    <a:pt x="13646" y="21343"/>
                    <a:pt x="14646" y="20841"/>
                  </a:cubicBezTo>
                  <a:cubicBezTo>
                    <a:pt x="18566" y="18121"/>
                    <a:pt x="20046" y="15108"/>
                    <a:pt x="19526" y="12108"/>
                  </a:cubicBezTo>
                  <a:cubicBezTo>
                    <a:pt x="21006" y="8663"/>
                    <a:pt x="21006" y="5371"/>
                    <a:pt x="19046" y="1938"/>
                  </a:cubicBezTo>
                  <a:cubicBezTo>
                    <a:pt x="17806" y="642"/>
                    <a:pt x="14006" y="0"/>
                    <a:pt x="10206"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15" name="Google Shape;236;p18"/>
            <p:cNvSpPr/>
            <p:nvPr/>
          </p:nvSpPr>
          <p:spPr>
            <a:xfrm>
              <a:off x="457308" y="150263"/>
              <a:ext cx="910733" cy="59243"/>
            </a:xfrm>
            <a:custGeom>
              <a:avLst/>
              <a:gdLst/>
              <a:ahLst/>
              <a:cxnLst>
                <a:cxn ang="0">
                  <a:pos x="wd2" y="hd2"/>
                </a:cxn>
                <a:cxn ang="5400000">
                  <a:pos x="wd2" y="hd2"/>
                </a:cxn>
                <a:cxn ang="10800000">
                  <a:pos x="wd2" y="hd2"/>
                </a:cxn>
                <a:cxn ang="16200000">
                  <a:pos x="wd2" y="hd2"/>
                </a:cxn>
              </a:cxnLst>
              <a:rect l="0" t="0" r="r" b="b"/>
              <a:pathLst>
                <a:path w="21342" h="21600" extrusionOk="0">
                  <a:moveTo>
                    <a:pt x="20149" y="0"/>
                  </a:moveTo>
                  <a:cubicBezTo>
                    <a:pt x="19601" y="0"/>
                    <a:pt x="19054" y="0"/>
                    <a:pt x="18484" y="320"/>
                  </a:cubicBezTo>
                  <a:cubicBezTo>
                    <a:pt x="16610" y="320"/>
                    <a:pt x="14716" y="667"/>
                    <a:pt x="12842" y="667"/>
                  </a:cubicBezTo>
                  <a:cubicBezTo>
                    <a:pt x="10590" y="988"/>
                    <a:pt x="8337" y="1308"/>
                    <a:pt x="6084" y="1976"/>
                  </a:cubicBezTo>
                  <a:cubicBezTo>
                    <a:pt x="5924" y="2029"/>
                    <a:pt x="5761" y="2056"/>
                    <a:pt x="5595" y="2056"/>
                  </a:cubicBezTo>
                  <a:cubicBezTo>
                    <a:pt x="4967" y="2056"/>
                    <a:pt x="4303" y="1735"/>
                    <a:pt x="3633" y="1735"/>
                  </a:cubicBezTo>
                  <a:cubicBezTo>
                    <a:pt x="2437" y="1735"/>
                    <a:pt x="1226" y="2750"/>
                    <a:pt x="189" y="8517"/>
                  </a:cubicBezTo>
                  <a:cubicBezTo>
                    <a:pt x="-63" y="9825"/>
                    <a:pt x="-63" y="15406"/>
                    <a:pt x="189" y="16714"/>
                  </a:cubicBezTo>
                  <a:cubicBezTo>
                    <a:pt x="1023" y="20559"/>
                    <a:pt x="1941" y="21600"/>
                    <a:pt x="2870" y="21600"/>
                  </a:cubicBezTo>
                  <a:cubicBezTo>
                    <a:pt x="3908" y="21600"/>
                    <a:pt x="4958" y="20318"/>
                    <a:pt x="5916" y="20318"/>
                  </a:cubicBezTo>
                  <a:cubicBezTo>
                    <a:pt x="8231" y="20318"/>
                    <a:pt x="10527" y="19971"/>
                    <a:pt x="12821" y="19971"/>
                  </a:cubicBezTo>
                  <a:cubicBezTo>
                    <a:pt x="14674" y="19971"/>
                    <a:pt x="16526" y="19651"/>
                    <a:pt x="18379" y="19651"/>
                  </a:cubicBezTo>
                  <a:cubicBezTo>
                    <a:pt x="18759" y="19651"/>
                    <a:pt x="19138" y="19811"/>
                    <a:pt x="19515" y="19811"/>
                  </a:cubicBezTo>
                  <a:cubicBezTo>
                    <a:pt x="19706" y="19811"/>
                    <a:pt x="19895" y="19758"/>
                    <a:pt x="20085" y="19651"/>
                  </a:cubicBezTo>
                  <a:cubicBezTo>
                    <a:pt x="20317" y="19651"/>
                    <a:pt x="20549" y="19651"/>
                    <a:pt x="20758" y="19331"/>
                  </a:cubicBezTo>
                  <a:cubicBezTo>
                    <a:pt x="21537" y="19331"/>
                    <a:pt x="21537" y="667"/>
                    <a:pt x="20758" y="667"/>
                  </a:cubicBezTo>
                  <a:cubicBezTo>
                    <a:pt x="21096" y="667"/>
                    <a:pt x="20274" y="0"/>
                    <a:pt x="20149"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16" name="Google Shape;237;p18"/>
            <p:cNvSpPr/>
            <p:nvPr/>
          </p:nvSpPr>
          <p:spPr>
            <a:xfrm>
              <a:off x="576991" y="0"/>
              <a:ext cx="671672" cy="210241"/>
            </a:xfrm>
            <a:custGeom>
              <a:avLst/>
              <a:gdLst/>
              <a:ahLst/>
              <a:cxnLst>
                <a:cxn ang="0">
                  <a:pos x="wd2" y="hd2"/>
                </a:cxn>
                <a:cxn ang="5400000">
                  <a:pos x="wd2" y="hd2"/>
                </a:cxn>
                <a:cxn ang="10800000">
                  <a:pos x="wd2" y="hd2"/>
                </a:cxn>
                <a:cxn ang="16200000">
                  <a:pos x="wd2" y="hd2"/>
                </a:cxn>
              </a:cxnLst>
              <a:rect l="0" t="0" r="r" b="b"/>
              <a:pathLst>
                <a:path w="21230" h="21600" extrusionOk="0">
                  <a:moveTo>
                    <a:pt x="10300" y="0"/>
                  </a:moveTo>
                  <a:cubicBezTo>
                    <a:pt x="10150" y="0"/>
                    <a:pt x="9999" y="8"/>
                    <a:pt x="9847" y="23"/>
                  </a:cubicBezTo>
                  <a:cubicBezTo>
                    <a:pt x="6298" y="670"/>
                    <a:pt x="1442" y="6576"/>
                    <a:pt x="21" y="18297"/>
                  </a:cubicBezTo>
                  <a:cubicBezTo>
                    <a:pt x="-67" y="18952"/>
                    <a:pt x="144" y="19666"/>
                    <a:pt x="347" y="19666"/>
                  </a:cubicBezTo>
                  <a:cubicBezTo>
                    <a:pt x="403" y="19666"/>
                    <a:pt x="456" y="19614"/>
                    <a:pt x="505" y="19501"/>
                  </a:cubicBezTo>
                  <a:cubicBezTo>
                    <a:pt x="1896" y="16642"/>
                    <a:pt x="3004" y="12858"/>
                    <a:pt x="4481" y="10270"/>
                  </a:cubicBezTo>
                  <a:cubicBezTo>
                    <a:pt x="6213" y="7223"/>
                    <a:pt x="8143" y="5560"/>
                    <a:pt x="10131" y="5379"/>
                  </a:cubicBezTo>
                  <a:cubicBezTo>
                    <a:pt x="10189" y="5372"/>
                    <a:pt x="10247" y="5372"/>
                    <a:pt x="10305" y="5372"/>
                  </a:cubicBezTo>
                  <a:cubicBezTo>
                    <a:pt x="14096" y="5372"/>
                    <a:pt x="17438" y="11338"/>
                    <a:pt x="19843" y="20697"/>
                  </a:cubicBezTo>
                  <a:cubicBezTo>
                    <a:pt x="20012" y="21337"/>
                    <a:pt x="20204" y="21600"/>
                    <a:pt x="20392" y="21600"/>
                  </a:cubicBezTo>
                  <a:cubicBezTo>
                    <a:pt x="20991" y="21600"/>
                    <a:pt x="21533" y="18861"/>
                    <a:pt x="21035" y="16823"/>
                  </a:cubicBezTo>
                  <a:cubicBezTo>
                    <a:pt x="18431" y="6132"/>
                    <a:pt x="14480" y="0"/>
                    <a:pt x="10300"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17" name="Google Shape;238;p18"/>
            <p:cNvSpPr/>
            <p:nvPr/>
          </p:nvSpPr>
          <p:spPr>
            <a:xfrm>
              <a:off x="330674" y="313121"/>
              <a:ext cx="69874" cy="2696588"/>
            </a:xfrm>
            <a:custGeom>
              <a:avLst/>
              <a:gdLst/>
              <a:ahLst/>
              <a:cxnLst>
                <a:cxn ang="0">
                  <a:pos x="wd2" y="hd2"/>
                </a:cxn>
                <a:cxn ang="5400000">
                  <a:pos x="wd2" y="hd2"/>
                </a:cxn>
                <a:cxn ang="10800000">
                  <a:pos x="wd2" y="hd2"/>
                </a:cxn>
                <a:cxn ang="16200000">
                  <a:pos x="wd2" y="hd2"/>
                </a:cxn>
              </a:cxnLst>
              <a:rect l="0" t="0" r="r" b="b"/>
              <a:pathLst>
                <a:path w="17676" h="21600" extrusionOk="0">
                  <a:moveTo>
                    <a:pt x="6809" y="0"/>
                  </a:moveTo>
                  <a:cubicBezTo>
                    <a:pt x="5327" y="0"/>
                    <a:pt x="3845" y="31"/>
                    <a:pt x="3845" y="92"/>
                  </a:cubicBezTo>
                  <a:cubicBezTo>
                    <a:pt x="-2064" y="1862"/>
                    <a:pt x="659" y="3683"/>
                    <a:pt x="437" y="5460"/>
                  </a:cubicBezTo>
                  <a:cubicBezTo>
                    <a:pt x="437" y="7252"/>
                    <a:pt x="215" y="9044"/>
                    <a:pt x="437" y="10829"/>
                  </a:cubicBezTo>
                  <a:lnTo>
                    <a:pt x="659" y="16197"/>
                  </a:lnTo>
                  <a:lnTo>
                    <a:pt x="900" y="18882"/>
                  </a:lnTo>
                  <a:cubicBezTo>
                    <a:pt x="900" y="19724"/>
                    <a:pt x="-1842" y="20616"/>
                    <a:pt x="2475" y="21443"/>
                  </a:cubicBezTo>
                  <a:cubicBezTo>
                    <a:pt x="3049" y="21548"/>
                    <a:pt x="6068" y="21600"/>
                    <a:pt x="9051" y="21600"/>
                  </a:cubicBezTo>
                  <a:cubicBezTo>
                    <a:pt x="12033" y="21600"/>
                    <a:pt x="14979" y="21548"/>
                    <a:pt x="15442" y="21443"/>
                  </a:cubicBezTo>
                  <a:cubicBezTo>
                    <a:pt x="19536" y="20616"/>
                    <a:pt x="16794" y="19724"/>
                    <a:pt x="16572" y="18882"/>
                  </a:cubicBezTo>
                  <a:lnTo>
                    <a:pt x="16127" y="16197"/>
                  </a:lnTo>
                  <a:lnTo>
                    <a:pt x="15442" y="10829"/>
                  </a:lnTo>
                  <a:cubicBezTo>
                    <a:pt x="15201" y="9044"/>
                    <a:pt x="14757" y="7252"/>
                    <a:pt x="14293" y="5460"/>
                  </a:cubicBezTo>
                  <a:cubicBezTo>
                    <a:pt x="13849" y="3683"/>
                    <a:pt x="16127" y="1862"/>
                    <a:pt x="9755" y="92"/>
                  </a:cubicBezTo>
                  <a:cubicBezTo>
                    <a:pt x="9755" y="31"/>
                    <a:pt x="8273" y="0"/>
                    <a:pt x="6809"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18" name="Google Shape;239;p18"/>
            <p:cNvSpPr/>
            <p:nvPr/>
          </p:nvSpPr>
          <p:spPr>
            <a:xfrm>
              <a:off x="1420585" y="313781"/>
              <a:ext cx="70300" cy="2695928"/>
            </a:xfrm>
            <a:custGeom>
              <a:avLst/>
              <a:gdLst/>
              <a:ahLst/>
              <a:cxnLst>
                <a:cxn ang="0">
                  <a:pos x="wd2" y="hd2"/>
                </a:cxn>
                <a:cxn ang="5400000">
                  <a:pos x="wd2" y="hd2"/>
                </a:cxn>
                <a:cxn ang="10800000">
                  <a:pos x="wd2" y="hd2"/>
                </a:cxn>
                <a:cxn ang="16200000">
                  <a:pos x="wd2" y="hd2"/>
                </a:cxn>
              </a:cxnLst>
              <a:rect l="0" t="0" r="r" b="b"/>
              <a:pathLst>
                <a:path w="17603" h="21600" extrusionOk="0">
                  <a:moveTo>
                    <a:pt x="6818" y="0"/>
                  </a:moveTo>
                  <a:cubicBezTo>
                    <a:pt x="5351" y="0"/>
                    <a:pt x="3884" y="29"/>
                    <a:pt x="3774" y="86"/>
                  </a:cubicBezTo>
                  <a:cubicBezTo>
                    <a:pt x="-2075" y="1857"/>
                    <a:pt x="620" y="3678"/>
                    <a:pt x="620" y="5456"/>
                  </a:cubicBezTo>
                  <a:cubicBezTo>
                    <a:pt x="400" y="7248"/>
                    <a:pt x="400" y="9041"/>
                    <a:pt x="400" y="10826"/>
                  </a:cubicBezTo>
                  <a:lnTo>
                    <a:pt x="840" y="16196"/>
                  </a:lnTo>
                  <a:lnTo>
                    <a:pt x="1079" y="18881"/>
                  </a:lnTo>
                  <a:cubicBezTo>
                    <a:pt x="1079" y="19723"/>
                    <a:pt x="-1617" y="20615"/>
                    <a:pt x="2656" y="21443"/>
                  </a:cubicBezTo>
                  <a:cubicBezTo>
                    <a:pt x="3096" y="21548"/>
                    <a:pt x="6030" y="21600"/>
                    <a:pt x="8982" y="21600"/>
                  </a:cubicBezTo>
                  <a:cubicBezTo>
                    <a:pt x="11934" y="21600"/>
                    <a:pt x="14904" y="21548"/>
                    <a:pt x="15473" y="21443"/>
                  </a:cubicBezTo>
                  <a:cubicBezTo>
                    <a:pt x="19525" y="20615"/>
                    <a:pt x="16591" y="19723"/>
                    <a:pt x="16371" y="18881"/>
                  </a:cubicBezTo>
                  <a:lnTo>
                    <a:pt x="16151" y="16196"/>
                  </a:lnTo>
                  <a:lnTo>
                    <a:pt x="15473" y="10826"/>
                  </a:lnTo>
                  <a:cubicBezTo>
                    <a:pt x="15253" y="9041"/>
                    <a:pt x="14574" y="7248"/>
                    <a:pt x="14116" y="5456"/>
                  </a:cubicBezTo>
                  <a:cubicBezTo>
                    <a:pt x="13676" y="3678"/>
                    <a:pt x="16151" y="1857"/>
                    <a:pt x="9844" y="86"/>
                  </a:cubicBezTo>
                  <a:cubicBezTo>
                    <a:pt x="9733" y="29"/>
                    <a:pt x="8267" y="0"/>
                    <a:pt x="6818"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19" name="Google Shape;240;p18"/>
            <p:cNvSpPr/>
            <p:nvPr/>
          </p:nvSpPr>
          <p:spPr>
            <a:xfrm>
              <a:off x="339309" y="261642"/>
              <a:ext cx="1119519" cy="70155"/>
            </a:xfrm>
            <a:custGeom>
              <a:avLst/>
              <a:gdLst/>
              <a:ahLst/>
              <a:cxnLst>
                <a:cxn ang="0">
                  <a:pos x="wd2" y="hd2"/>
                </a:cxn>
                <a:cxn ang="5400000">
                  <a:pos x="wd2" y="hd2"/>
                </a:cxn>
                <a:cxn ang="10800000">
                  <a:pos x="wd2" y="hd2"/>
                </a:cxn>
                <a:cxn ang="16200000">
                  <a:pos x="wd2" y="hd2"/>
                </a:cxn>
              </a:cxnLst>
              <a:rect l="0" t="0" r="r" b="b"/>
              <a:pathLst>
                <a:path w="21277" h="21600" extrusionOk="0">
                  <a:moveTo>
                    <a:pt x="20752" y="0"/>
                  </a:moveTo>
                  <a:cubicBezTo>
                    <a:pt x="17285" y="1105"/>
                    <a:pt x="13802" y="2503"/>
                    <a:pt x="10318" y="3878"/>
                  </a:cubicBezTo>
                  <a:cubicBezTo>
                    <a:pt x="9603" y="4126"/>
                    <a:pt x="8880" y="4171"/>
                    <a:pt x="8155" y="4171"/>
                  </a:cubicBezTo>
                  <a:cubicBezTo>
                    <a:pt x="7696" y="4171"/>
                    <a:pt x="7235" y="4149"/>
                    <a:pt x="6775" y="4149"/>
                  </a:cubicBezTo>
                  <a:cubicBezTo>
                    <a:pt x="4577" y="4149"/>
                    <a:pt x="2366" y="4577"/>
                    <a:pt x="228" y="9402"/>
                  </a:cubicBezTo>
                  <a:cubicBezTo>
                    <a:pt x="-148" y="9966"/>
                    <a:pt x="-12" y="18263"/>
                    <a:pt x="296" y="18827"/>
                  </a:cubicBezTo>
                  <a:cubicBezTo>
                    <a:pt x="1511" y="20924"/>
                    <a:pt x="2744" y="21600"/>
                    <a:pt x="3981" y="21600"/>
                  </a:cubicBezTo>
                  <a:cubicBezTo>
                    <a:pt x="6171" y="21600"/>
                    <a:pt x="8375" y="19458"/>
                    <a:pt x="10524" y="19097"/>
                  </a:cubicBezTo>
                  <a:cubicBezTo>
                    <a:pt x="13938" y="18534"/>
                    <a:pt x="17353" y="18263"/>
                    <a:pt x="20752" y="17429"/>
                  </a:cubicBezTo>
                  <a:cubicBezTo>
                    <a:pt x="21452" y="17429"/>
                    <a:pt x="21452" y="0"/>
                    <a:pt x="20752"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20" name="Google Shape;241;p18"/>
            <p:cNvSpPr/>
            <p:nvPr/>
          </p:nvSpPr>
          <p:spPr>
            <a:xfrm>
              <a:off x="347008" y="2943103"/>
              <a:ext cx="1125949" cy="79307"/>
            </a:xfrm>
            <a:custGeom>
              <a:avLst/>
              <a:gdLst/>
              <a:ahLst/>
              <a:cxnLst>
                <a:cxn ang="0">
                  <a:pos x="wd2" y="hd2"/>
                </a:cxn>
                <a:cxn ang="5400000">
                  <a:pos x="wd2" y="hd2"/>
                </a:cxn>
                <a:cxn ang="10800000">
                  <a:pos x="wd2" y="hd2"/>
                </a:cxn>
                <a:cxn ang="16200000">
                  <a:pos x="wd2" y="hd2"/>
                </a:cxn>
              </a:cxnLst>
              <a:rect l="0" t="0" r="r" b="b"/>
              <a:pathLst>
                <a:path w="21348" h="21600" extrusionOk="0">
                  <a:moveTo>
                    <a:pt x="19015" y="0"/>
                  </a:moveTo>
                  <a:cubicBezTo>
                    <a:pt x="17931" y="0"/>
                    <a:pt x="16827" y="1396"/>
                    <a:pt x="15769" y="1556"/>
                  </a:cubicBezTo>
                  <a:cubicBezTo>
                    <a:pt x="14032" y="1556"/>
                    <a:pt x="12294" y="1556"/>
                    <a:pt x="10557" y="1316"/>
                  </a:cubicBezTo>
                  <a:lnTo>
                    <a:pt x="5344" y="1316"/>
                  </a:lnTo>
                  <a:cubicBezTo>
                    <a:pt x="5282" y="1316"/>
                    <a:pt x="5219" y="1316"/>
                    <a:pt x="5156" y="1316"/>
                  </a:cubicBezTo>
                  <a:cubicBezTo>
                    <a:pt x="4484" y="1316"/>
                    <a:pt x="3757" y="838"/>
                    <a:pt x="3031" y="838"/>
                  </a:cubicBezTo>
                  <a:cubicBezTo>
                    <a:pt x="2069" y="838"/>
                    <a:pt x="1107" y="1695"/>
                    <a:pt x="268" y="5724"/>
                  </a:cubicBezTo>
                  <a:cubicBezTo>
                    <a:pt x="-90" y="7419"/>
                    <a:pt x="-90" y="14520"/>
                    <a:pt x="268" y="16235"/>
                  </a:cubicBezTo>
                  <a:cubicBezTo>
                    <a:pt x="985" y="19266"/>
                    <a:pt x="1771" y="20084"/>
                    <a:pt x="2566" y="20084"/>
                  </a:cubicBezTo>
                  <a:cubicBezTo>
                    <a:pt x="3509" y="20084"/>
                    <a:pt x="4467" y="18927"/>
                    <a:pt x="5344" y="18927"/>
                  </a:cubicBezTo>
                  <a:cubicBezTo>
                    <a:pt x="7081" y="19167"/>
                    <a:pt x="8820" y="19665"/>
                    <a:pt x="10557" y="19905"/>
                  </a:cubicBezTo>
                  <a:cubicBezTo>
                    <a:pt x="12294" y="20144"/>
                    <a:pt x="14032" y="20643"/>
                    <a:pt x="15769" y="20643"/>
                  </a:cubicBezTo>
                  <a:cubicBezTo>
                    <a:pt x="16660" y="20762"/>
                    <a:pt x="17603" y="21600"/>
                    <a:pt x="18536" y="21600"/>
                  </a:cubicBezTo>
                  <a:cubicBezTo>
                    <a:pt x="19352" y="21600"/>
                    <a:pt x="20159" y="20962"/>
                    <a:pt x="20913" y="18688"/>
                  </a:cubicBezTo>
                  <a:cubicBezTo>
                    <a:pt x="21475" y="16973"/>
                    <a:pt x="21510" y="3271"/>
                    <a:pt x="20913" y="2054"/>
                  </a:cubicBezTo>
                  <a:cubicBezTo>
                    <a:pt x="20298" y="499"/>
                    <a:pt x="19659" y="0"/>
                    <a:pt x="19015"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21" name="Google Shape;242;p18"/>
            <p:cNvSpPr/>
            <p:nvPr/>
          </p:nvSpPr>
          <p:spPr>
            <a:xfrm>
              <a:off x="433001" y="2973053"/>
              <a:ext cx="40707" cy="126907"/>
            </a:xfrm>
            <a:custGeom>
              <a:avLst/>
              <a:gdLst/>
              <a:ahLst/>
              <a:cxnLst>
                <a:cxn ang="0">
                  <a:pos x="wd2" y="hd2"/>
                </a:cxn>
                <a:cxn ang="5400000">
                  <a:pos x="wd2" y="hd2"/>
                </a:cxn>
                <a:cxn ang="10800000">
                  <a:pos x="wd2" y="hd2"/>
                </a:cxn>
                <a:cxn ang="16200000">
                  <a:pos x="wd2" y="hd2"/>
                </a:cxn>
              </a:cxnLst>
              <a:rect l="0" t="0" r="r" b="b"/>
              <a:pathLst>
                <a:path w="19211" h="21600" extrusionOk="0">
                  <a:moveTo>
                    <a:pt x="10410" y="0"/>
                  </a:moveTo>
                  <a:cubicBezTo>
                    <a:pt x="7542" y="0"/>
                    <a:pt x="4673" y="611"/>
                    <a:pt x="3844" y="1832"/>
                  </a:cubicBezTo>
                  <a:cubicBezTo>
                    <a:pt x="-822" y="6880"/>
                    <a:pt x="422" y="13149"/>
                    <a:pt x="7" y="18509"/>
                  </a:cubicBezTo>
                  <a:cubicBezTo>
                    <a:pt x="-200" y="20565"/>
                    <a:pt x="4258" y="21600"/>
                    <a:pt x="8820" y="21600"/>
                  </a:cubicBezTo>
                  <a:cubicBezTo>
                    <a:pt x="13382" y="21600"/>
                    <a:pt x="18048" y="20565"/>
                    <a:pt x="18255" y="18509"/>
                  </a:cubicBezTo>
                  <a:cubicBezTo>
                    <a:pt x="18670" y="13149"/>
                    <a:pt x="20778" y="7042"/>
                    <a:pt x="16976" y="1832"/>
                  </a:cubicBezTo>
                  <a:cubicBezTo>
                    <a:pt x="16112" y="611"/>
                    <a:pt x="13278" y="0"/>
                    <a:pt x="10410"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22" name="Google Shape;243;p18"/>
            <p:cNvSpPr/>
            <p:nvPr/>
          </p:nvSpPr>
          <p:spPr>
            <a:xfrm>
              <a:off x="437958" y="3057265"/>
              <a:ext cx="939511" cy="49138"/>
            </a:xfrm>
            <a:custGeom>
              <a:avLst/>
              <a:gdLst/>
              <a:ahLst/>
              <a:cxnLst>
                <a:cxn ang="0">
                  <a:pos x="wd2" y="hd2"/>
                </a:cxn>
                <a:cxn ang="5400000">
                  <a:pos x="wd2" y="hd2"/>
                </a:cxn>
                <a:cxn ang="10800000">
                  <a:pos x="wd2" y="hd2"/>
                </a:cxn>
                <a:cxn ang="16200000">
                  <a:pos x="wd2" y="hd2"/>
                </a:cxn>
              </a:cxnLst>
              <a:rect l="0" t="0" r="r" b="b"/>
              <a:pathLst>
                <a:path w="21350" h="21600" extrusionOk="0">
                  <a:moveTo>
                    <a:pt x="4601" y="0"/>
                  </a:moveTo>
                  <a:cubicBezTo>
                    <a:pt x="3166" y="0"/>
                    <a:pt x="1737" y="934"/>
                    <a:pt x="337" y="4056"/>
                  </a:cubicBezTo>
                  <a:cubicBezTo>
                    <a:pt x="-112" y="4442"/>
                    <a:pt x="-112" y="17093"/>
                    <a:pt x="337" y="17093"/>
                  </a:cubicBezTo>
                  <a:cubicBezTo>
                    <a:pt x="1973" y="20731"/>
                    <a:pt x="3649" y="21600"/>
                    <a:pt x="5328" y="21600"/>
                  </a:cubicBezTo>
                  <a:cubicBezTo>
                    <a:pt x="6792" y="21600"/>
                    <a:pt x="8258" y="20956"/>
                    <a:pt x="9705" y="20956"/>
                  </a:cubicBezTo>
                  <a:cubicBezTo>
                    <a:pt x="10012" y="20956"/>
                    <a:pt x="10320" y="20988"/>
                    <a:pt x="10626" y="21053"/>
                  </a:cubicBezTo>
                  <a:cubicBezTo>
                    <a:pt x="12056" y="21214"/>
                    <a:pt x="13482" y="21310"/>
                    <a:pt x="14906" y="21310"/>
                  </a:cubicBezTo>
                  <a:cubicBezTo>
                    <a:pt x="16918" y="21310"/>
                    <a:pt x="18929" y="21117"/>
                    <a:pt x="20937" y="20634"/>
                  </a:cubicBezTo>
                  <a:cubicBezTo>
                    <a:pt x="21488" y="20248"/>
                    <a:pt x="21488" y="4442"/>
                    <a:pt x="20937" y="4056"/>
                  </a:cubicBezTo>
                  <a:cubicBezTo>
                    <a:pt x="17507" y="3670"/>
                    <a:pt x="14078" y="2865"/>
                    <a:pt x="10626" y="2092"/>
                  </a:cubicBezTo>
                  <a:cubicBezTo>
                    <a:pt x="8646" y="1867"/>
                    <a:pt x="6618" y="0"/>
                    <a:pt x="4601"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23" name="Google Shape;244;p18"/>
            <p:cNvSpPr/>
            <p:nvPr/>
          </p:nvSpPr>
          <p:spPr>
            <a:xfrm>
              <a:off x="1340385" y="2956430"/>
              <a:ext cx="37788" cy="142651"/>
            </a:xfrm>
            <a:custGeom>
              <a:avLst/>
              <a:gdLst/>
              <a:ahLst/>
              <a:cxnLst>
                <a:cxn ang="0">
                  <a:pos x="wd2" y="hd2"/>
                </a:cxn>
                <a:cxn ang="5400000">
                  <a:pos x="wd2" y="hd2"/>
                </a:cxn>
                <a:cxn ang="10800000">
                  <a:pos x="wd2" y="hd2"/>
                </a:cxn>
                <a:cxn ang="16200000">
                  <a:pos x="wd2" y="hd2"/>
                </a:cxn>
              </a:cxnLst>
              <a:rect l="0" t="0" r="r" b="b"/>
              <a:pathLst>
                <a:path w="20640" h="21600" extrusionOk="0">
                  <a:moveTo>
                    <a:pt x="10320" y="0"/>
                  </a:moveTo>
                  <a:cubicBezTo>
                    <a:pt x="5280" y="0"/>
                    <a:pt x="280" y="887"/>
                    <a:pt x="0" y="2661"/>
                  </a:cubicBezTo>
                  <a:cubicBezTo>
                    <a:pt x="0" y="5788"/>
                    <a:pt x="0" y="8782"/>
                    <a:pt x="520" y="11776"/>
                  </a:cubicBezTo>
                  <a:cubicBezTo>
                    <a:pt x="-480" y="14625"/>
                    <a:pt x="520" y="17353"/>
                    <a:pt x="2960" y="20070"/>
                  </a:cubicBezTo>
                  <a:cubicBezTo>
                    <a:pt x="4200" y="21090"/>
                    <a:pt x="7240" y="21600"/>
                    <a:pt x="10320" y="21600"/>
                  </a:cubicBezTo>
                  <a:cubicBezTo>
                    <a:pt x="13400" y="21600"/>
                    <a:pt x="16440" y="21090"/>
                    <a:pt x="17680" y="20070"/>
                  </a:cubicBezTo>
                  <a:cubicBezTo>
                    <a:pt x="20160" y="17353"/>
                    <a:pt x="21120" y="14625"/>
                    <a:pt x="20160" y="11776"/>
                  </a:cubicBezTo>
                  <a:cubicBezTo>
                    <a:pt x="20640" y="8782"/>
                    <a:pt x="20640" y="5788"/>
                    <a:pt x="20640" y="2661"/>
                  </a:cubicBezTo>
                  <a:cubicBezTo>
                    <a:pt x="20400" y="887"/>
                    <a:pt x="15360" y="0"/>
                    <a:pt x="10320"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24" name="Google Shape;245;p18"/>
            <p:cNvSpPr/>
            <p:nvPr/>
          </p:nvSpPr>
          <p:spPr>
            <a:xfrm>
              <a:off x="557869" y="3082456"/>
              <a:ext cx="39545" cy="476355"/>
            </a:xfrm>
            <a:custGeom>
              <a:avLst/>
              <a:gdLst/>
              <a:ahLst/>
              <a:cxnLst>
                <a:cxn ang="0">
                  <a:pos x="wd2" y="hd2"/>
                </a:cxn>
                <a:cxn ang="5400000">
                  <a:pos x="wd2" y="hd2"/>
                </a:cxn>
                <a:cxn ang="10800000">
                  <a:pos x="wd2" y="hd2"/>
                </a:cxn>
                <a:cxn ang="16200000">
                  <a:pos x="wd2" y="hd2"/>
                </a:cxn>
              </a:cxnLst>
              <a:rect l="0" t="0" r="r" b="b"/>
              <a:pathLst>
                <a:path w="20644" h="21600" extrusionOk="0">
                  <a:moveTo>
                    <a:pt x="10322" y="0"/>
                  </a:moveTo>
                  <a:cubicBezTo>
                    <a:pt x="9519" y="0"/>
                    <a:pt x="8678" y="30"/>
                    <a:pt x="8449" y="93"/>
                  </a:cubicBezTo>
                  <a:cubicBezTo>
                    <a:pt x="7990" y="256"/>
                    <a:pt x="3288" y="661"/>
                    <a:pt x="2370" y="907"/>
                  </a:cubicBezTo>
                  <a:cubicBezTo>
                    <a:pt x="-459" y="1557"/>
                    <a:pt x="1414" y="2577"/>
                    <a:pt x="956" y="3271"/>
                  </a:cubicBezTo>
                  <a:cubicBezTo>
                    <a:pt x="497" y="5592"/>
                    <a:pt x="497" y="7873"/>
                    <a:pt x="497" y="10194"/>
                  </a:cubicBezTo>
                  <a:cubicBezTo>
                    <a:pt x="0" y="13697"/>
                    <a:pt x="0" y="17200"/>
                    <a:pt x="0" y="20747"/>
                  </a:cubicBezTo>
                  <a:cubicBezTo>
                    <a:pt x="267" y="21318"/>
                    <a:pt x="5276" y="21600"/>
                    <a:pt x="10322" y="21600"/>
                  </a:cubicBezTo>
                  <a:cubicBezTo>
                    <a:pt x="15368" y="21600"/>
                    <a:pt x="20415" y="21318"/>
                    <a:pt x="20644" y="20747"/>
                  </a:cubicBezTo>
                  <a:cubicBezTo>
                    <a:pt x="20644" y="17200"/>
                    <a:pt x="20185" y="13697"/>
                    <a:pt x="20185" y="10194"/>
                  </a:cubicBezTo>
                  <a:cubicBezTo>
                    <a:pt x="20185" y="7873"/>
                    <a:pt x="20185" y="5592"/>
                    <a:pt x="19726" y="3271"/>
                  </a:cubicBezTo>
                  <a:cubicBezTo>
                    <a:pt x="19229" y="2577"/>
                    <a:pt x="21141" y="1557"/>
                    <a:pt x="18312" y="907"/>
                  </a:cubicBezTo>
                  <a:cubicBezTo>
                    <a:pt x="17356" y="661"/>
                    <a:pt x="12195" y="256"/>
                    <a:pt x="12195" y="93"/>
                  </a:cubicBezTo>
                  <a:cubicBezTo>
                    <a:pt x="11966" y="30"/>
                    <a:pt x="11163" y="0"/>
                    <a:pt x="10322"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25" name="Google Shape;246;p18"/>
            <p:cNvSpPr/>
            <p:nvPr/>
          </p:nvSpPr>
          <p:spPr>
            <a:xfrm>
              <a:off x="1214653" y="3082456"/>
              <a:ext cx="39544" cy="476355"/>
            </a:xfrm>
            <a:custGeom>
              <a:avLst/>
              <a:gdLst/>
              <a:ahLst/>
              <a:cxnLst>
                <a:cxn ang="0">
                  <a:pos x="wd2" y="hd2"/>
                </a:cxn>
                <a:cxn ang="5400000">
                  <a:pos x="wd2" y="hd2"/>
                </a:cxn>
                <a:cxn ang="10800000">
                  <a:pos x="wd2" y="hd2"/>
                </a:cxn>
                <a:cxn ang="16200000">
                  <a:pos x="wd2" y="hd2"/>
                </a:cxn>
              </a:cxnLst>
              <a:rect l="0" t="0" r="r" b="b"/>
              <a:pathLst>
                <a:path w="20681" h="21600" extrusionOk="0">
                  <a:moveTo>
                    <a:pt x="10110" y="0"/>
                  </a:moveTo>
                  <a:cubicBezTo>
                    <a:pt x="9383" y="0"/>
                    <a:pt x="8693" y="30"/>
                    <a:pt x="8463" y="93"/>
                  </a:cubicBezTo>
                  <a:cubicBezTo>
                    <a:pt x="7966" y="256"/>
                    <a:pt x="3293" y="661"/>
                    <a:pt x="1876" y="907"/>
                  </a:cubicBezTo>
                  <a:cubicBezTo>
                    <a:pt x="-460" y="1557"/>
                    <a:pt x="919" y="2577"/>
                    <a:pt x="919" y="3271"/>
                  </a:cubicBezTo>
                  <a:cubicBezTo>
                    <a:pt x="0" y="5592"/>
                    <a:pt x="459" y="7873"/>
                    <a:pt x="459" y="10194"/>
                  </a:cubicBezTo>
                  <a:cubicBezTo>
                    <a:pt x="0" y="13697"/>
                    <a:pt x="0" y="17200"/>
                    <a:pt x="0" y="20747"/>
                  </a:cubicBezTo>
                  <a:cubicBezTo>
                    <a:pt x="229" y="21318"/>
                    <a:pt x="5285" y="21600"/>
                    <a:pt x="10340" y="21600"/>
                  </a:cubicBezTo>
                  <a:cubicBezTo>
                    <a:pt x="15395" y="21600"/>
                    <a:pt x="20451" y="21318"/>
                    <a:pt x="20680" y="20747"/>
                  </a:cubicBezTo>
                  <a:cubicBezTo>
                    <a:pt x="20680" y="17200"/>
                    <a:pt x="20183" y="13697"/>
                    <a:pt x="20183" y="10194"/>
                  </a:cubicBezTo>
                  <a:cubicBezTo>
                    <a:pt x="19723" y="7873"/>
                    <a:pt x="20183" y="5592"/>
                    <a:pt x="19263" y="3271"/>
                  </a:cubicBezTo>
                  <a:cubicBezTo>
                    <a:pt x="19263" y="2577"/>
                    <a:pt x="21140" y="1557"/>
                    <a:pt x="18306" y="907"/>
                  </a:cubicBezTo>
                  <a:cubicBezTo>
                    <a:pt x="17387" y="661"/>
                    <a:pt x="12217" y="256"/>
                    <a:pt x="11757" y="93"/>
                  </a:cubicBezTo>
                  <a:cubicBezTo>
                    <a:pt x="11489" y="30"/>
                    <a:pt x="10800" y="0"/>
                    <a:pt x="10110"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26" name="Google Shape;247;p18"/>
            <p:cNvSpPr/>
            <p:nvPr/>
          </p:nvSpPr>
          <p:spPr>
            <a:xfrm>
              <a:off x="486369" y="401800"/>
              <a:ext cx="838947" cy="649616"/>
            </a:xfrm>
            <a:custGeom>
              <a:avLst/>
              <a:gdLst/>
              <a:ahLst/>
              <a:cxnLst>
                <a:cxn ang="0">
                  <a:pos x="wd2" y="hd2"/>
                </a:cxn>
                <a:cxn ang="5400000">
                  <a:pos x="wd2" y="hd2"/>
                </a:cxn>
                <a:cxn ang="10800000">
                  <a:pos x="wd2" y="hd2"/>
                </a:cxn>
                <a:cxn ang="16200000">
                  <a:pos x="wd2" y="hd2"/>
                </a:cxn>
              </a:cxnLst>
              <a:rect l="0" t="0" r="r" b="b"/>
              <a:pathLst>
                <a:path w="16978" h="21600" extrusionOk="0">
                  <a:moveTo>
                    <a:pt x="15557" y="21600"/>
                  </a:moveTo>
                  <a:cubicBezTo>
                    <a:pt x="19284" y="12338"/>
                    <a:pt x="15247" y="0"/>
                    <a:pt x="8483" y="0"/>
                  </a:cubicBezTo>
                  <a:cubicBezTo>
                    <a:pt x="1739" y="0"/>
                    <a:pt x="-2316" y="12338"/>
                    <a:pt x="1429" y="21600"/>
                  </a:cubicBezTo>
                  <a:close/>
                </a:path>
              </a:pathLst>
            </a:custGeom>
            <a:noFill/>
            <a:ln w="38100" cap="flat">
              <a:solidFill>
                <a:srgbClr val="000000"/>
              </a:solidFill>
              <a:prstDash val="solid"/>
              <a:miter lim="12268"/>
            </a:ln>
            <a:effectLst/>
          </p:spPr>
          <p:txBody>
            <a:bodyPr wrap="square" lIns="40099" tIns="40099" rIns="40099" bIns="40099" numCol="1" anchor="ctr">
              <a:noAutofit/>
            </a:bodyPr>
            <a:lstStyle/>
            <a:p>
              <a:endParaRPr/>
            </a:p>
          </p:txBody>
        </p:sp>
        <p:sp>
          <p:nvSpPr>
            <p:cNvPr id="427" name="Google Shape;248;p18"/>
            <p:cNvSpPr/>
            <p:nvPr/>
          </p:nvSpPr>
          <p:spPr>
            <a:xfrm>
              <a:off x="555233" y="469170"/>
              <a:ext cx="701682" cy="701682"/>
            </a:xfrm>
            <a:custGeom>
              <a:avLst/>
              <a:gdLst/>
              <a:ahLst/>
              <a:cxnLst>
                <a:cxn ang="0">
                  <a:pos x="wd2" y="hd2"/>
                </a:cxn>
                <a:cxn ang="5400000">
                  <a:pos x="wd2" y="hd2"/>
                </a:cxn>
                <a:cxn ang="10800000">
                  <a:pos x="wd2" y="hd2"/>
                </a:cxn>
                <a:cxn ang="16200000">
                  <a:pos x="wd2" y="hd2"/>
                </a:cxn>
              </a:cxnLst>
              <a:rect l="0" t="0" r="r" b="b"/>
              <a:pathLst>
                <a:path w="21600" h="21600" extrusionOk="0">
                  <a:moveTo>
                    <a:pt x="10784" y="0"/>
                  </a:moveTo>
                  <a:cubicBezTo>
                    <a:pt x="4840" y="0"/>
                    <a:pt x="0" y="4840"/>
                    <a:pt x="0" y="10814"/>
                  </a:cubicBezTo>
                  <a:cubicBezTo>
                    <a:pt x="0" y="16760"/>
                    <a:pt x="4840" y="21600"/>
                    <a:pt x="10784" y="21600"/>
                  </a:cubicBezTo>
                  <a:cubicBezTo>
                    <a:pt x="16758" y="21600"/>
                    <a:pt x="21600" y="16760"/>
                    <a:pt x="21600" y="10814"/>
                  </a:cubicBezTo>
                  <a:cubicBezTo>
                    <a:pt x="21600" y="4840"/>
                    <a:pt x="16758" y="0"/>
                    <a:pt x="10784" y="0"/>
                  </a:cubicBezTo>
                  <a:close/>
                </a:path>
              </a:pathLst>
            </a:custGeom>
            <a:solidFill>
              <a:srgbClr val="E66353"/>
            </a:solidFill>
            <a:ln w="28575" cap="flat">
              <a:solidFill>
                <a:srgbClr val="000000"/>
              </a:solidFill>
              <a:prstDash val="solid"/>
              <a:miter lim="12268"/>
            </a:ln>
            <a:effectLst/>
          </p:spPr>
          <p:txBody>
            <a:bodyPr wrap="square" lIns="40099" tIns="40099" rIns="40099" bIns="40099" numCol="1" anchor="ctr">
              <a:noAutofit/>
            </a:bodyPr>
            <a:lstStyle/>
            <a:p>
              <a:endParaRPr/>
            </a:p>
          </p:txBody>
        </p:sp>
        <p:sp>
          <p:nvSpPr>
            <p:cNvPr id="428" name="Google Shape;249;p18"/>
            <p:cNvSpPr/>
            <p:nvPr/>
          </p:nvSpPr>
          <p:spPr>
            <a:xfrm>
              <a:off x="486369" y="1250805"/>
              <a:ext cx="838947" cy="649543"/>
            </a:xfrm>
            <a:custGeom>
              <a:avLst/>
              <a:gdLst/>
              <a:ahLst/>
              <a:cxnLst>
                <a:cxn ang="0">
                  <a:pos x="wd2" y="hd2"/>
                </a:cxn>
                <a:cxn ang="5400000">
                  <a:pos x="wd2" y="hd2"/>
                </a:cxn>
                <a:cxn ang="10800000">
                  <a:pos x="wd2" y="hd2"/>
                </a:cxn>
                <a:cxn ang="16200000">
                  <a:pos x="wd2" y="hd2"/>
                </a:cxn>
              </a:cxnLst>
              <a:rect l="0" t="0" r="r" b="b"/>
              <a:pathLst>
                <a:path w="16978" h="21600" extrusionOk="0">
                  <a:moveTo>
                    <a:pt x="15557" y="21600"/>
                  </a:moveTo>
                  <a:cubicBezTo>
                    <a:pt x="19284" y="12368"/>
                    <a:pt x="15247" y="0"/>
                    <a:pt x="8483" y="0"/>
                  </a:cubicBezTo>
                  <a:cubicBezTo>
                    <a:pt x="1739" y="0"/>
                    <a:pt x="-2316" y="12368"/>
                    <a:pt x="1429" y="21600"/>
                  </a:cubicBezTo>
                  <a:close/>
                </a:path>
              </a:pathLst>
            </a:custGeom>
            <a:noFill/>
            <a:ln w="38100" cap="flat">
              <a:solidFill>
                <a:srgbClr val="000000"/>
              </a:solidFill>
              <a:prstDash val="solid"/>
              <a:miter lim="12268"/>
            </a:ln>
            <a:effectLst/>
          </p:spPr>
          <p:txBody>
            <a:bodyPr wrap="square" lIns="40099" tIns="40099" rIns="40099" bIns="40099" numCol="1" anchor="ctr">
              <a:noAutofit/>
            </a:bodyPr>
            <a:lstStyle/>
            <a:p>
              <a:endParaRPr/>
            </a:p>
          </p:txBody>
        </p:sp>
        <p:grpSp>
          <p:nvGrpSpPr>
            <p:cNvPr id="431" name="Google Shape;250;p18"/>
            <p:cNvGrpSpPr/>
            <p:nvPr/>
          </p:nvGrpSpPr>
          <p:grpSpPr>
            <a:xfrm>
              <a:off x="555233" y="1319128"/>
              <a:ext cx="701683" cy="701609"/>
              <a:chOff x="0" y="0"/>
              <a:chExt cx="701681" cy="701608"/>
            </a:xfrm>
          </p:grpSpPr>
          <p:sp>
            <p:nvSpPr>
              <p:cNvPr id="429" name="Shape"/>
              <p:cNvSpPr/>
              <p:nvPr/>
            </p:nvSpPr>
            <p:spPr>
              <a:xfrm>
                <a:off x="0" y="0"/>
                <a:ext cx="701681" cy="701608"/>
              </a:xfrm>
              <a:custGeom>
                <a:avLst/>
                <a:gdLst/>
                <a:ahLst/>
                <a:cxnLst>
                  <a:cxn ang="0">
                    <a:pos x="wd2" y="hd2"/>
                  </a:cxn>
                  <a:cxn ang="5400000">
                    <a:pos x="wd2" y="hd2"/>
                  </a:cxn>
                  <a:cxn ang="10800000">
                    <a:pos x="wd2" y="hd2"/>
                  </a:cxn>
                  <a:cxn ang="16200000">
                    <a:pos x="wd2" y="hd2"/>
                  </a:cxn>
                </a:cxnLst>
                <a:rect l="0" t="0" r="r" b="b"/>
                <a:pathLst>
                  <a:path w="21600" h="21600" extrusionOk="0">
                    <a:moveTo>
                      <a:pt x="10784" y="0"/>
                    </a:moveTo>
                    <a:cubicBezTo>
                      <a:pt x="4840" y="0"/>
                      <a:pt x="0" y="4811"/>
                      <a:pt x="0" y="10785"/>
                    </a:cubicBezTo>
                    <a:cubicBezTo>
                      <a:pt x="0" y="16760"/>
                      <a:pt x="4840" y="21600"/>
                      <a:pt x="10784" y="21600"/>
                    </a:cubicBezTo>
                    <a:cubicBezTo>
                      <a:pt x="16758" y="21600"/>
                      <a:pt x="21600" y="16760"/>
                      <a:pt x="21600" y="10785"/>
                    </a:cubicBezTo>
                    <a:cubicBezTo>
                      <a:pt x="21600" y="4811"/>
                      <a:pt x="16758" y="0"/>
                      <a:pt x="10784" y="0"/>
                    </a:cubicBezTo>
                    <a:close/>
                  </a:path>
                </a:pathLst>
              </a:custGeom>
              <a:solidFill>
                <a:srgbClr val="FFCE56"/>
              </a:solidFill>
              <a:ln w="28575" cap="flat">
                <a:solidFill>
                  <a:srgbClr val="000000"/>
                </a:solidFill>
                <a:prstDash val="solid"/>
                <a:miter lim="12268"/>
              </a:ln>
              <a:effectLst/>
            </p:spPr>
            <p:txBody>
              <a:bodyPr wrap="square" lIns="40099" tIns="40099" rIns="40099" bIns="40099" numCol="1" anchor="ctr">
                <a:noAutofit/>
              </a:bodyPr>
              <a:lstStyle/>
              <a:p>
                <a:pPr algn="ctr">
                  <a:defRPr sz="2200" b="1"/>
                </a:pPr>
                <a:endParaRPr sz="1930"/>
              </a:p>
            </p:txBody>
          </p:sp>
          <p:sp>
            <p:nvSpPr>
              <p:cNvPr id="430" name="!"/>
              <p:cNvSpPr txBox="1"/>
              <p:nvPr/>
            </p:nvSpPr>
            <p:spPr>
              <a:xfrm>
                <a:off x="14214" y="89174"/>
                <a:ext cx="673180" cy="5232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0186" tIns="80186" rIns="80186" bIns="80186" numCol="1" anchor="ctr">
                <a:spAutoFit/>
              </a:bodyPr>
              <a:lstStyle>
                <a:lvl1pPr algn="ctr">
                  <a:defRPr sz="2200" b="1"/>
                </a:lvl1pPr>
              </a:lstStyle>
              <a:p>
                <a:r>
                  <a:rPr sz="1930"/>
                  <a:t>!</a:t>
                </a:r>
              </a:p>
            </p:txBody>
          </p:sp>
        </p:grpSp>
        <p:sp>
          <p:nvSpPr>
            <p:cNvPr id="432" name="Google Shape;251;p18"/>
            <p:cNvSpPr/>
            <p:nvPr/>
          </p:nvSpPr>
          <p:spPr>
            <a:xfrm>
              <a:off x="486369" y="2099810"/>
              <a:ext cx="838947" cy="650495"/>
            </a:xfrm>
            <a:custGeom>
              <a:avLst/>
              <a:gdLst/>
              <a:ahLst/>
              <a:cxnLst>
                <a:cxn ang="0">
                  <a:pos x="wd2" y="hd2"/>
                </a:cxn>
                <a:cxn ang="5400000">
                  <a:pos x="wd2" y="hd2"/>
                </a:cxn>
                <a:cxn ang="10800000">
                  <a:pos x="wd2" y="hd2"/>
                </a:cxn>
                <a:cxn ang="16200000">
                  <a:pos x="wd2" y="hd2"/>
                </a:cxn>
              </a:cxnLst>
              <a:rect l="0" t="0" r="r" b="b"/>
              <a:pathLst>
                <a:path w="16978" h="21600" extrusionOk="0">
                  <a:moveTo>
                    <a:pt x="15557" y="21600"/>
                  </a:moveTo>
                  <a:cubicBezTo>
                    <a:pt x="19284" y="12350"/>
                    <a:pt x="15247" y="0"/>
                    <a:pt x="8483" y="0"/>
                  </a:cubicBezTo>
                  <a:cubicBezTo>
                    <a:pt x="1739" y="0"/>
                    <a:pt x="-2316" y="12350"/>
                    <a:pt x="1429" y="21600"/>
                  </a:cubicBezTo>
                  <a:close/>
                </a:path>
              </a:pathLst>
            </a:custGeom>
            <a:noFill/>
            <a:ln w="38100" cap="flat">
              <a:solidFill>
                <a:srgbClr val="000000"/>
              </a:solidFill>
              <a:prstDash val="solid"/>
              <a:miter lim="12268"/>
            </a:ln>
            <a:effectLst/>
          </p:spPr>
          <p:txBody>
            <a:bodyPr wrap="square" lIns="40099" tIns="40099" rIns="40099" bIns="40099" numCol="1" anchor="ctr">
              <a:noAutofit/>
            </a:bodyPr>
            <a:lstStyle/>
            <a:p>
              <a:endParaRPr/>
            </a:p>
          </p:txBody>
        </p:sp>
        <p:sp>
          <p:nvSpPr>
            <p:cNvPr id="433" name="Google Shape;252;p18"/>
            <p:cNvSpPr/>
            <p:nvPr/>
          </p:nvSpPr>
          <p:spPr>
            <a:xfrm>
              <a:off x="555233" y="2168132"/>
              <a:ext cx="701682" cy="701608"/>
            </a:xfrm>
            <a:custGeom>
              <a:avLst/>
              <a:gdLst/>
              <a:ahLst/>
              <a:cxnLst>
                <a:cxn ang="0">
                  <a:pos x="wd2" y="hd2"/>
                </a:cxn>
                <a:cxn ang="5400000">
                  <a:pos x="wd2" y="hd2"/>
                </a:cxn>
                <a:cxn ang="10800000">
                  <a:pos x="wd2" y="hd2"/>
                </a:cxn>
                <a:cxn ang="16200000">
                  <a:pos x="wd2" y="hd2"/>
                </a:cxn>
              </a:cxnLst>
              <a:rect l="0" t="0" r="r" b="b"/>
              <a:pathLst>
                <a:path w="21600" h="21600" extrusionOk="0">
                  <a:moveTo>
                    <a:pt x="10784" y="0"/>
                  </a:moveTo>
                  <a:cubicBezTo>
                    <a:pt x="4840" y="0"/>
                    <a:pt x="0" y="4840"/>
                    <a:pt x="0" y="10815"/>
                  </a:cubicBezTo>
                  <a:cubicBezTo>
                    <a:pt x="0" y="16760"/>
                    <a:pt x="4840" y="21600"/>
                    <a:pt x="10784" y="21600"/>
                  </a:cubicBezTo>
                  <a:cubicBezTo>
                    <a:pt x="16758" y="21600"/>
                    <a:pt x="21600" y="16760"/>
                    <a:pt x="21600" y="10815"/>
                  </a:cubicBezTo>
                  <a:cubicBezTo>
                    <a:pt x="21600" y="4840"/>
                    <a:pt x="16758" y="0"/>
                    <a:pt x="10784" y="0"/>
                  </a:cubicBezTo>
                  <a:close/>
                </a:path>
              </a:pathLst>
            </a:custGeom>
            <a:solidFill>
              <a:srgbClr val="A9BA5A"/>
            </a:solidFill>
            <a:ln w="28575" cap="flat">
              <a:solidFill>
                <a:srgbClr val="000000"/>
              </a:solidFill>
              <a:prstDash val="solid"/>
              <a:miter lim="12268"/>
            </a:ln>
            <a:effectLst/>
          </p:spPr>
          <p:txBody>
            <a:bodyPr wrap="square" lIns="40099" tIns="40099" rIns="40099" bIns="40099" numCol="1" anchor="ctr">
              <a:noAutofit/>
            </a:bodyPr>
            <a:lstStyle/>
            <a:p>
              <a:endParaRPr/>
            </a:p>
          </p:txBody>
        </p:sp>
        <p:sp>
          <p:nvSpPr>
            <p:cNvPr id="434" name="Google Shape;253;p18"/>
            <p:cNvSpPr/>
            <p:nvPr/>
          </p:nvSpPr>
          <p:spPr>
            <a:xfrm>
              <a:off x="406902" y="350102"/>
              <a:ext cx="94119" cy="96150"/>
            </a:xfrm>
            <a:custGeom>
              <a:avLst/>
              <a:gdLst/>
              <a:ahLst/>
              <a:cxnLst>
                <a:cxn ang="0">
                  <a:pos x="wd2" y="hd2"/>
                </a:cxn>
                <a:cxn ang="5400000">
                  <a:pos x="wd2" y="hd2"/>
                </a:cxn>
                <a:cxn ang="10800000">
                  <a:pos x="wd2" y="hd2"/>
                </a:cxn>
                <a:cxn ang="16200000">
                  <a:pos x="wd2" y="hd2"/>
                </a:cxn>
              </a:cxnLst>
              <a:rect l="0" t="0" r="r" b="b"/>
              <a:pathLst>
                <a:path w="19787" h="21600" extrusionOk="0">
                  <a:moveTo>
                    <a:pt x="10140" y="6992"/>
                  </a:moveTo>
                  <a:cubicBezTo>
                    <a:pt x="11433" y="6992"/>
                    <a:pt x="12603" y="7683"/>
                    <a:pt x="13234" y="9393"/>
                  </a:cubicBezTo>
                  <a:cubicBezTo>
                    <a:pt x="14620" y="12355"/>
                    <a:pt x="12372" y="15595"/>
                    <a:pt x="9647" y="15595"/>
                  </a:cubicBezTo>
                  <a:cubicBezTo>
                    <a:pt x="9031" y="15595"/>
                    <a:pt x="8385" y="15431"/>
                    <a:pt x="7753" y="15053"/>
                  </a:cubicBezTo>
                  <a:cubicBezTo>
                    <a:pt x="5736" y="14296"/>
                    <a:pt x="4967" y="12108"/>
                    <a:pt x="4998" y="9821"/>
                  </a:cubicBezTo>
                  <a:cubicBezTo>
                    <a:pt x="5367" y="9591"/>
                    <a:pt x="5736" y="9295"/>
                    <a:pt x="6060" y="8999"/>
                  </a:cubicBezTo>
                  <a:cubicBezTo>
                    <a:pt x="7153" y="7831"/>
                    <a:pt x="8708" y="6992"/>
                    <a:pt x="10140" y="6992"/>
                  </a:cubicBezTo>
                  <a:close/>
                  <a:moveTo>
                    <a:pt x="9354" y="0"/>
                  </a:moveTo>
                  <a:cubicBezTo>
                    <a:pt x="6676" y="0"/>
                    <a:pt x="3966" y="1119"/>
                    <a:pt x="1903" y="3553"/>
                  </a:cubicBezTo>
                  <a:cubicBezTo>
                    <a:pt x="564" y="4804"/>
                    <a:pt x="-37" y="6696"/>
                    <a:pt x="517" y="8522"/>
                  </a:cubicBezTo>
                  <a:cubicBezTo>
                    <a:pt x="-899" y="12568"/>
                    <a:pt x="641" y="18014"/>
                    <a:pt x="4551" y="20300"/>
                  </a:cubicBezTo>
                  <a:cubicBezTo>
                    <a:pt x="6152" y="21205"/>
                    <a:pt x="7815" y="21600"/>
                    <a:pt x="9431" y="21600"/>
                  </a:cubicBezTo>
                  <a:cubicBezTo>
                    <a:pt x="15420" y="21600"/>
                    <a:pt x="20701" y="15990"/>
                    <a:pt x="19654" y="8999"/>
                  </a:cubicBezTo>
                  <a:cubicBezTo>
                    <a:pt x="18576" y="3356"/>
                    <a:pt x="14004" y="0"/>
                    <a:pt x="9354"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35" name="Google Shape;254;p18"/>
            <p:cNvSpPr/>
            <p:nvPr/>
          </p:nvSpPr>
          <p:spPr>
            <a:xfrm>
              <a:off x="430306" y="365846"/>
              <a:ext cx="46831" cy="58658"/>
            </a:xfrm>
            <a:custGeom>
              <a:avLst/>
              <a:gdLst/>
              <a:ahLst/>
              <a:cxnLst>
                <a:cxn ang="0">
                  <a:pos x="wd2" y="hd2"/>
                </a:cxn>
                <a:cxn ang="5400000">
                  <a:pos x="wd2" y="hd2"/>
                </a:cxn>
                <a:cxn ang="10800000">
                  <a:pos x="wd2" y="hd2"/>
                </a:cxn>
                <a:cxn ang="16200000">
                  <a:pos x="wd2" y="hd2"/>
                </a:cxn>
              </a:cxnLst>
              <a:rect l="0" t="0" r="r" b="b"/>
              <a:pathLst>
                <a:path w="21317" h="21600" extrusionOk="0">
                  <a:moveTo>
                    <a:pt x="18633" y="0"/>
                  </a:moveTo>
                  <a:cubicBezTo>
                    <a:pt x="18167" y="0"/>
                    <a:pt x="17667" y="108"/>
                    <a:pt x="17200" y="351"/>
                  </a:cubicBezTo>
                  <a:cubicBezTo>
                    <a:pt x="13500" y="2993"/>
                    <a:pt x="10633" y="5960"/>
                    <a:pt x="8200" y="9600"/>
                  </a:cubicBezTo>
                  <a:cubicBezTo>
                    <a:pt x="4500" y="12593"/>
                    <a:pt x="2067" y="16234"/>
                    <a:pt x="0" y="20198"/>
                  </a:cubicBezTo>
                  <a:cubicBezTo>
                    <a:pt x="0" y="21007"/>
                    <a:pt x="833" y="21600"/>
                    <a:pt x="1833" y="21600"/>
                  </a:cubicBezTo>
                  <a:cubicBezTo>
                    <a:pt x="2033" y="21600"/>
                    <a:pt x="2233" y="21573"/>
                    <a:pt x="2467" y="21519"/>
                  </a:cubicBezTo>
                  <a:cubicBezTo>
                    <a:pt x="6567" y="18876"/>
                    <a:pt x="9833" y="15883"/>
                    <a:pt x="12700" y="12243"/>
                  </a:cubicBezTo>
                  <a:cubicBezTo>
                    <a:pt x="16367" y="9600"/>
                    <a:pt x="19233" y="6310"/>
                    <a:pt x="21267" y="2670"/>
                  </a:cubicBezTo>
                  <a:cubicBezTo>
                    <a:pt x="21600" y="1133"/>
                    <a:pt x="20233" y="0"/>
                    <a:pt x="18633"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36" name="Google Shape;255;p18"/>
            <p:cNvSpPr/>
            <p:nvPr/>
          </p:nvSpPr>
          <p:spPr>
            <a:xfrm>
              <a:off x="1314199" y="350102"/>
              <a:ext cx="93314" cy="96150"/>
            </a:xfrm>
            <a:custGeom>
              <a:avLst/>
              <a:gdLst/>
              <a:ahLst/>
              <a:cxnLst>
                <a:cxn ang="0">
                  <a:pos x="wd2" y="hd2"/>
                </a:cxn>
                <a:cxn ang="5400000">
                  <a:pos x="wd2" y="hd2"/>
                </a:cxn>
                <a:cxn ang="10800000">
                  <a:pos x="wd2" y="hd2"/>
                </a:cxn>
                <a:cxn ang="16200000">
                  <a:pos x="wd2" y="hd2"/>
                </a:cxn>
              </a:cxnLst>
              <a:rect l="0" t="0" r="r" b="b"/>
              <a:pathLst>
                <a:path w="19787" h="21600" extrusionOk="0">
                  <a:moveTo>
                    <a:pt x="10057" y="6992"/>
                  </a:moveTo>
                  <a:cubicBezTo>
                    <a:pt x="11361" y="6992"/>
                    <a:pt x="12541" y="7683"/>
                    <a:pt x="13178" y="9393"/>
                  </a:cubicBezTo>
                  <a:cubicBezTo>
                    <a:pt x="14575" y="12355"/>
                    <a:pt x="12308" y="15595"/>
                    <a:pt x="9560" y="15595"/>
                  </a:cubicBezTo>
                  <a:cubicBezTo>
                    <a:pt x="8938" y="15595"/>
                    <a:pt x="8286" y="15431"/>
                    <a:pt x="7650" y="15053"/>
                  </a:cubicBezTo>
                  <a:cubicBezTo>
                    <a:pt x="5615" y="14296"/>
                    <a:pt x="4839" y="12108"/>
                    <a:pt x="4870" y="9821"/>
                  </a:cubicBezTo>
                  <a:cubicBezTo>
                    <a:pt x="5243" y="9591"/>
                    <a:pt x="5615" y="9295"/>
                    <a:pt x="5941" y="8999"/>
                  </a:cubicBezTo>
                  <a:cubicBezTo>
                    <a:pt x="7044" y="7831"/>
                    <a:pt x="8612" y="6992"/>
                    <a:pt x="10057" y="6992"/>
                  </a:cubicBezTo>
                  <a:close/>
                  <a:moveTo>
                    <a:pt x="9389" y="0"/>
                  </a:moveTo>
                  <a:cubicBezTo>
                    <a:pt x="6671" y="0"/>
                    <a:pt x="3907" y="1119"/>
                    <a:pt x="1749" y="3553"/>
                  </a:cubicBezTo>
                  <a:cubicBezTo>
                    <a:pt x="413" y="4787"/>
                    <a:pt x="-52" y="6646"/>
                    <a:pt x="507" y="8456"/>
                  </a:cubicBezTo>
                  <a:cubicBezTo>
                    <a:pt x="-891" y="12519"/>
                    <a:pt x="646" y="18014"/>
                    <a:pt x="4606" y="20300"/>
                  </a:cubicBezTo>
                  <a:cubicBezTo>
                    <a:pt x="6190" y="21205"/>
                    <a:pt x="7836" y="21600"/>
                    <a:pt x="9435" y="21600"/>
                  </a:cubicBezTo>
                  <a:cubicBezTo>
                    <a:pt x="15383" y="21600"/>
                    <a:pt x="20709" y="15990"/>
                    <a:pt x="19653" y="8999"/>
                  </a:cubicBezTo>
                  <a:cubicBezTo>
                    <a:pt x="18690" y="3356"/>
                    <a:pt x="14125" y="0"/>
                    <a:pt x="9389"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37" name="Google Shape;256;p18"/>
            <p:cNvSpPr/>
            <p:nvPr/>
          </p:nvSpPr>
          <p:spPr>
            <a:xfrm>
              <a:off x="1337575" y="365846"/>
              <a:ext cx="46304" cy="58658"/>
            </a:xfrm>
            <a:custGeom>
              <a:avLst/>
              <a:gdLst/>
              <a:ahLst/>
              <a:cxnLst>
                <a:cxn ang="0">
                  <a:pos x="wd2" y="hd2"/>
                </a:cxn>
                <a:cxn ang="5400000">
                  <a:pos x="wd2" y="hd2"/>
                </a:cxn>
                <a:cxn ang="10800000">
                  <a:pos x="wd2" y="hd2"/>
                </a:cxn>
                <a:cxn ang="16200000">
                  <a:pos x="wd2" y="hd2"/>
                </a:cxn>
              </a:cxnLst>
              <a:rect l="0" t="0" r="r" b="b"/>
              <a:pathLst>
                <a:path w="20883" h="21600" extrusionOk="0">
                  <a:moveTo>
                    <a:pt x="18541" y="0"/>
                  </a:moveTo>
                  <a:cubicBezTo>
                    <a:pt x="18045" y="0"/>
                    <a:pt x="17550" y="108"/>
                    <a:pt x="17087" y="351"/>
                  </a:cubicBezTo>
                  <a:cubicBezTo>
                    <a:pt x="13454" y="2993"/>
                    <a:pt x="10185" y="5960"/>
                    <a:pt x="7774" y="9600"/>
                  </a:cubicBezTo>
                  <a:cubicBezTo>
                    <a:pt x="4537" y="12593"/>
                    <a:pt x="1697" y="16234"/>
                    <a:pt x="78" y="20198"/>
                  </a:cubicBezTo>
                  <a:cubicBezTo>
                    <a:pt x="-252" y="21007"/>
                    <a:pt x="508" y="21600"/>
                    <a:pt x="1465" y="21600"/>
                  </a:cubicBezTo>
                  <a:cubicBezTo>
                    <a:pt x="1664" y="21600"/>
                    <a:pt x="1895" y="21573"/>
                    <a:pt x="2093" y="21519"/>
                  </a:cubicBezTo>
                  <a:cubicBezTo>
                    <a:pt x="6155" y="18876"/>
                    <a:pt x="9788" y="15883"/>
                    <a:pt x="12629" y="12243"/>
                  </a:cubicBezTo>
                  <a:cubicBezTo>
                    <a:pt x="15865" y="9600"/>
                    <a:pt x="18706" y="6310"/>
                    <a:pt x="20720" y="2670"/>
                  </a:cubicBezTo>
                  <a:cubicBezTo>
                    <a:pt x="21348" y="1133"/>
                    <a:pt x="20060" y="0"/>
                    <a:pt x="18541"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38" name="Google Shape;257;p18"/>
            <p:cNvSpPr/>
            <p:nvPr/>
          </p:nvSpPr>
          <p:spPr>
            <a:xfrm>
              <a:off x="406902" y="2823449"/>
              <a:ext cx="94119" cy="96150"/>
            </a:xfrm>
            <a:custGeom>
              <a:avLst/>
              <a:gdLst/>
              <a:ahLst/>
              <a:cxnLst>
                <a:cxn ang="0">
                  <a:pos x="wd2" y="hd2"/>
                </a:cxn>
                <a:cxn ang="5400000">
                  <a:pos x="wd2" y="hd2"/>
                </a:cxn>
                <a:cxn ang="10800000">
                  <a:pos x="wd2" y="hd2"/>
                </a:cxn>
                <a:cxn ang="16200000">
                  <a:pos x="wd2" y="hd2"/>
                </a:cxn>
              </a:cxnLst>
              <a:rect l="0" t="0" r="r" b="b"/>
              <a:pathLst>
                <a:path w="19787" h="21600" extrusionOk="0">
                  <a:moveTo>
                    <a:pt x="10140" y="6992"/>
                  </a:moveTo>
                  <a:cubicBezTo>
                    <a:pt x="11433" y="6992"/>
                    <a:pt x="12603" y="7666"/>
                    <a:pt x="13234" y="9393"/>
                  </a:cubicBezTo>
                  <a:cubicBezTo>
                    <a:pt x="14635" y="12552"/>
                    <a:pt x="12326" y="15711"/>
                    <a:pt x="9555" y="15711"/>
                  </a:cubicBezTo>
                  <a:cubicBezTo>
                    <a:pt x="8970" y="15711"/>
                    <a:pt x="8354" y="15563"/>
                    <a:pt x="7753" y="15250"/>
                  </a:cubicBezTo>
                  <a:cubicBezTo>
                    <a:pt x="5706" y="14378"/>
                    <a:pt x="4936" y="12141"/>
                    <a:pt x="4998" y="9821"/>
                  </a:cubicBezTo>
                  <a:cubicBezTo>
                    <a:pt x="5367" y="9574"/>
                    <a:pt x="5736" y="9295"/>
                    <a:pt x="6060" y="8982"/>
                  </a:cubicBezTo>
                  <a:cubicBezTo>
                    <a:pt x="7153" y="7831"/>
                    <a:pt x="8708" y="6992"/>
                    <a:pt x="10140" y="6992"/>
                  </a:cubicBezTo>
                  <a:close/>
                  <a:moveTo>
                    <a:pt x="9354" y="0"/>
                  </a:moveTo>
                  <a:cubicBezTo>
                    <a:pt x="6676" y="0"/>
                    <a:pt x="3966" y="1102"/>
                    <a:pt x="1903" y="3537"/>
                  </a:cubicBezTo>
                  <a:cubicBezTo>
                    <a:pt x="564" y="4804"/>
                    <a:pt x="-37" y="6696"/>
                    <a:pt x="517" y="8522"/>
                  </a:cubicBezTo>
                  <a:cubicBezTo>
                    <a:pt x="-899" y="12568"/>
                    <a:pt x="641" y="18014"/>
                    <a:pt x="4551" y="20300"/>
                  </a:cubicBezTo>
                  <a:cubicBezTo>
                    <a:pt x="6152" y="21189"/>
                    <a:pt x="7815" y="21600"/>
                    <a:pt x="9431" y="21600"/>
                  </a:cubicBezTo>
                  <a:cubicBezTo>
                    <a:pt x="15420" y="21600"/>
                    <a:pt x="20701" y="15990"/>
                    <a:pt x="19654" y="8982"/>
                  </a:cubicBezTo>
                  <a:cubicBezTo>
                    <a:pt x="18576" y="3356"/>
                    <a:pt x="14004" y="0"/>
                    <a:pt x="9354"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39" name="Google Shape;258;p18"/>
            <p:cNvSpPr/>
            <p:nvPr/>
          </p:nvSpPr>
          <p:spPr>
            <a:xfrm>
              <a:off x="430306" y="2839193"/>
              <a:ext cx="46831" cy="58657"/>
            </a:xfrm>
            <a:custGeom>
              <a:avLst/>
              <a:gdLst/>
              <a:ahLst/>
              <a:cxnLst>
                <a:cxn ang="0">
                  <a:pos x="wd2" y="hd2"/>
                </a:cxn>
                <a:cxn ang="5400000">
                  <a:pos x="wd2" y="hd2"/>
                </a:cxn>
                <a:cxn ang="10800000">
                  <a:pos x="wd2" y="hd2"/>
                </a:cxn>
                <a:cxn ang="16200000">
                  <a:pos x="wd2" y="hd2"/>
                </a:cxn>
              </a:cxnLst>
              <a:rect l="0" t="0" r="r" b="b"/>
              <a:pathLst>
                <a:path w="21317" h="21600" extrusionOk="0">
                  <a:moveTo>
                    <a:pt x="18633" y="0"/>
                  </a:moveTo>
                  <a:cubicBezTo>
                    <a:pt x="18167" y="0"/>
                    <a:pt x="17667" y="108"/>
                    <a:pt x="17200" y="324"/>
                  </a:cubicBezTo>
                  <a:cubicBezTo>
                    <a:pt x="10633" y="6283"/>
                    <a:pt x="4933" y="12917"/>
                    <a:pt x="0" y="20198"/>
                  </a:cubicBezTo>
                  <a:cubicBezTo>
                    <a:pt x="0" y="21007"/>
                    <a:pt x="833" y="21600"/>
                    <a:pt x="1833" y="21600"/>
                  </a:cubicBezTo>
                  <a:cubicBezTo>
                    <a:pt x="2033" y="21600"/>
                    <a:pt x="2233" y="21573"/>
                    <a:pt x="2467" y="21519"/>
                  </a:cubicBezTo>
                  <a:cubicBezTo>
                    <a:pt x="9833" y="15883"/>
                    <a:pt x="15967" y="9600"/>
                    <a:pt x="21267" y="2643"/>
                  </a:cubicBezTo>
                  <a:cubicBezTo>
                    <a:pt x="21600" y="1133"/>
                    <a:pt x="20233" y="0"/>
                    <a:pt x="18633"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0" name="Google Shape;259;p18"/>
            <p:cNvSpPr/>
            <p:nvPr/>
          </p:nvSpPr>
          <p:spPr>
            <a:xfrm>
              <a:off x="1314199" y="2823449"/>
              <a:ext cx="93314" cy="96150"/>
            </a:xfrm>
            <a:custGeom>
              <a:avLst/>
              <a:gdLst/>
              <a:ahLst/>
              <a:cxnLst>
                <a:cxn ang="0">
                  <a:pos x="wd2" y="hd2"/>
                </a:cxn>
                <a:cxn ang="5400000">
                  <a:pos x="wd2" y="hd2"/>
                </a:cxn>
                <a:cxn ang="10800000">
                  <a:pos x="wd2" y="hd2"/>
                </a:cxn>
                <a:cxn ang="16200000">
                  <a:pos x="wd2" y="hd2"/>
                </a:cxn>
              </a:cxnLst>
              <a:rect l="0" t="0" r="r" b="b"/>
              <a:pathLst>
                <a:path w="19787" h="21600" extrusionOk="0">
                  <a:moveTo>
                    <a:pt x="10057" y="6992"/>
                  </a:moveTo>
                  <a:cubicBezTo>
                    <a:pt x="11361" y="6992"/>
                    <a:pt x="12541" y="7666"/>
                    <a:pt x="13178" y="9393"/>
                  </a:cubicBezTo>
                  <a:cubicBezTo>
                    <a:pt x="14591" y="12552"/>
                    <a:pt x="12262" y="15711"/>
                    <a:pt x="9466" y="15711"/>
                  </a:cubicBezTo>
                  <a:cubicBezTo>
                    <a:pt x="8876" y="15711"/>
                    <a:pt x="8255" y="15563"/>
                    <a:pt x="7650" y="15250"/>
                  </a:cubicBezTo>
                  <a:cubicBezTo>
                    <a:pt x="5600" y="14378"/>
                    <a:pt x="4808" y="12141"/>
                    <a:pt x="4870" y="9821"/>
                  </a:cubicBezTo>
                  <a:cubicBezTo>
                    <a:pt x="5243" y="9574"/>
                    <a:pt x="5615" y="9295"/>
                    <a:pt x="5941" y="8982"/>
                  </a:cubicBezTo>
                  <a:cubicBezTo>
                    <a:pt x="7044" y="7831"/>
                    <a:pt x="8612" y="6992"/>
                    <a:pt x="10057" y="6992"/>
                  </a:cubicBezTo>
                  <a:close/>
                  <a:moveTo>
                    <a:pt x="9389" y="0"/>
                  </a:moveTo>
                  <a:cubicBezTo>
                    <a:pt x="6671" y="0"/>
                    <a:pt x="3907" y="1102"/>
                    <a:pt x="1749" y="3537"/>
                  </a:cubicBezTo>
                  <a:cubicBezTo>
                    <a:pt x="413" y="4787"/>
                    <a:pt x="-52" y="6646"/>
                    <a:pt x="507" y="8456"/>
                  </a:cubicBezTo>
                  <a:cubicBezTo>
                    <a:pt x="-891" y="12503"/>
                    <a:pt x="646" y="17997"/>
                    <a:pt x="4606" y="20300"/>
                  </a:cubicBezTo>
                  <a:cubicBezTo>
                    <a:pt x="6190" y="21189"/>
                    <a:pt x="7836" y="21600"/>
                    <a:pt x="9435" y="21600"/>
                  </a:cubicBezTo>
                  <a:cubicBezTo>
                    <a:pt x="15383" y="21600"/>
                    <a:pt x="20709" y="15990"/>
                    <a:pt x="19653" y="8982"/>
                  </a:cubicBezTo>
                  <a:cubicBezTo>
                    <a:pt x="18690" y="3356"/>
                    <a:pt x="14125" y="0"/>
                    <a:pt x="9389"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1" name="Google Shape;260;p18"/>
            <p:cNvSpPr/>
            <p:nvPr/>
          </p:nvSpPr>
          <p:spPr>
            <a:xfrm>
              <a:off x="1337575" y="2839193"/>
              <a:ext cx="46304" cy="58657"/>
            </a:xfrm>
            <a:custGeom>
              <a:avLst/>
              <a:gdLst/>
              <a:ahLst/>
              <a:cxnLst>
                <a:cxn ang="0">
                  <a:pos x="wd2" y="hd2"/>
                </a:cxn>
                <a:cxn ang="5400000">
                  <a:pos x="wd2" y="hd2"/>
                </a:cxn>
                <a:cxn ang="10800000">
                  <a:pos x="wd2" y="hd2"/>
                </a:cxn>
                <a:cxn ang="16200000">
                  <a:pos x="wd2" y="hd2"/>
                </a:cxn>
              </a:cxnLst>
              <a:rect l="0" t="0" r="r" b="b"/>
              <a:pathLst>
                <a:path w="20883" h="21600" extrusionOk="0">
                  <a:moveTo>
                    <a:pt x="18541" y="0"/>
                  </a:moveTo>
                  <a:cubicBezTo>
                    <a:pt x="18045" y="0"/>
                    <a:pt x="17550" y="108"/>
                    <a:pt x="17087" y="324"/>
                  </a:cubicBezTo>
                  <a:cubicBezTo>
                    <a:pt x="10185" y="6283"/>
                    <a:pt x="4537" y="12917"/>
                    <a:pt x="78" y="20198"/>
                  </a:cubicBezTo>
                  <a:cubicBezTo>
                    <a:pt x="-252" y="21007"/>
                    <a:pt x="508" y="21600"/>
                    <a:pt x="1465" y="21600"/>
                  </a:cubicBezTo>
                  <a:cubicBezTo>
                    <a:pt x="1664" y="21600"/>
                    <a:pt x="1895" y="21573"/>
                    <a:pt x="2093" y="21519"/>
                  </a:cubicBezTo>
                  <a:cubicBezTo>
                    <a:pt x="9392" y="15883"/>
                    <a:pt x="15865" y="9600"/>
                    <a:pt x="20720" y="2643"/>
                  </a:cubicBezTo>
                  <a:cubicBezTo>
                    <a:pt x="21348" y="1133"/>
                    <a:pt x="20060" y="0"/>
                    <a:pt x="18541"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2" name="Google Shape;261;p18"/>
            <p:cNvSpPr/>
            <p:nvPr/>
          </p:nvSpPr>
          <p:spPr>
            <a:xfrm>
              <a:off x="1433184" y="1151069"/>
              <a:ext cx="44488" cy="45843"/>
            </a:xfrm>
            <a:prstGeom prst="ellipse">
              <a:avLst/>
            </a:pr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3" name="Google Shape;262;p18"/>
            <p:cNvSpPr/>
            <p:nvPr/>
          </p:nvSpPr>
          <p:spPr>
            <a:xfrm>
              <a:off x="1445303" y="400117"/>
              <a:ext cx="362432" cy="48551"/>
            </a:xfrm>
            <a:custGeom>
              <a:avLst/>
              <a:gdLst/>
              <a:ahLst/>
              <a:cxnLst>
                <a:cxn ang="0">
                  <a:pos x="wd2" y="hd2"/>
                </a:cxn>
                <a:cxn ang="5400000">
                  <a:pos x="wd2" y="hd2"/>
                </a:cxn>
                <a:cxn ang="10800000">
                  <a:pos x="wd2" y="hd2"/>
                </a:cxn>
                <a:cxn ang="16200000">
                  <a:pos x="wd2" y="hd2"/>
                </a:cxn>
              </a:cxnLst>
              <a:rect l="0" t="0" r="r" b="b"/>
              <a:pathLst>
                <a:path w="21148" h="21567" extrusionOk="0">
                  <a:moveTo>
                    <a:pt x="16179" y="0"/>
                  </a:moveTo>
                  <a:cubicBezTo>
                    <a:pt x="14209" y="0"/>
                    <a:pt x="12222" y="910"/>
                    <a:pt x="10291" y="1171"/>
                  </a:cubicBezTo>
                  <a:cubicBezTo>
                    <a:pt x="7039" y="1561"/>
                    <a:pt x="3578" y="-33"/>
                    <a:pt x="433" y="7547"/>
                  </a:cubicBezTo>
                  <a:cubicBezTo>
                    <a:pt x="-144" y="8750"/>
                    <a:pt x="-144" y="14736"/>
                    <a:pt x="433" y="15907"/>
                  </a:cubicBezTo>
                  <a:cubicBezTo>
                    <a:pt x="2454" y="20526"/>
                    <a:pt x="4608" y="21372"/>
                    <a:pt x="6748" y="21372"/>
                  </a:cubicBezTo>
                  <a:cubicBezTo>
                    <a:pt x="7941" y="21372"/>
                    <a:pt x="9128" y="21112"/>
                    <a:pt x="10291" y="21112"/>
                  </a:cubicBezTo>
                  <a:cubicBezTo>
                    <a:pt x="11863" y="21112"/>
                    <a:pt x="13470" y="21567"/>
                    <a:pt x="15076" y="21567"/>
                  </a:cubicBezTo>
                  <a:cubicBezTo>
                    <a:pt x="16841" y="21567"/>
                    <a:pt x="18597" y="21014"/>
                    <a:pt x="20302" y="18704"/>
                  </a:cubicBezTo>
                  <a:cubicBezTo>
                    <a:pt x="21405" y="17533"/>
                    <a:pt x="21456" y="3155"/>
                    <a:pt x="20302" y="1951"/>
                  </a:cubicBezTo>
                  <a:cubicBezTo>
                    <a:pt x="18956" y="455"/>
                    <a:pt x="17572" y="0"/>
                    <a:pt x="16179"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4" name="Google Shape;263;p18"/>
            <p:cNvSpPr/>
            <p:nvPr/>
          </p:nvSpPr>
          <p:spPr>
            <a:xfrm>
              <a:off x="1452089" y="401141"/>
              <a:ext cx="359142" cy="788971"/>
            </a:xfrm>
            <a:custGeom>
              <a:avLst/>
              <a:gdLst/>
              <a:ahLst/>
              <a:cxnLst>
                <a:cxn ang="0">
                  <a:pos x="wd2" y="hd2"/>
                </a:cxn>
                <a:cxn ang="5400000">
                  <a:pos x="wd2" y="hd2"/>
                </a:cxn>
                <a:cxn ang="10800000">
                  <a:pos x="wd2" y="hd2"/>
                </a:cxn>
                <a:cxn ang="16200000">
                  <a:pos x="wd2" y="hd2"/>
                </a:cxn>
              </a:cxnLst>
              <a:rect l="0" t="0" r="r" b="b"/>
              <a:pathLst>
                <a:path w="21263" h="21600" extrusionOk="0">
                  <a:moveTo>
                    <a:pt x="19963" y="0"/>
                  </a:moveTo>
                  <a:cubicBezTo>
                    <a:pt x="19278" y="0"/>
                    <a:pt x="18576" y="202"/>
                    <a:pt x="18550" y="609"/>
                  </a:cubicBezTo>
                  <a:cubicBezTo>
                    <a:pt x="18337" y="2799"/>
                    <a:pt x="16209" y="4373"/>
                    <a:pt x="13282" y="5970"/>
                  </a:cubicBezTo>
                  <a:cubicBezTo>
                    <a:pt x="11153" y="7103"/>
                    <a:pt x="9397" y="8382"/>
                    <a:pt x="8123" y="9759"/>
                  </a:cubicBezTo>
                  <a:cubicBezTo>
                    <a:pt x="6952" y="11235"/>
                    <a:pt x="6475" y="12809"/>
                    <a:pt x="6688" y="14359"/>
                  </a:cubicBezTo>
                  <a:cubicBezTo>
                    <a:pt x="6844" y="16867"/>
                    <a:pt x="8335" y="20311"/>
                    <a:pt x="783" y="20582"/>
                  </a:cubicBezTo>
                  <a:cubicBezTo>
                    <a:pt x="-15" y="20606"/>
                    <a:pt x="-284" y="21073"/>
                    <a:pt x="358" y="21269"/>
                  </a:cubicBezTo>
                  <a:cubicBezTo>
                    <a:pt x="1116" y="21500"/>
                    <a:pt x="1901" y="21600"/>
                    <a:pt x="2682" y="21600"/>
                  </a:cubicBezTo>
                  <a:cubicBezTo>
                    <a:pt x="5235" y="21600"/>
                    <a:pt x="7702" y="20529"/>
                    <a:pt x="8760" y="19475"/>
                  </a:cubicBezTo>
                  <a:cubicBezTo>
                    <a:pt x="11049" y="17187"/>
                    <a:pt x="8812" y="14457"/>
                    <a:pt x="9610" y="12047"/>
                  </a:cubicBezTo>
                  <a:cubicBezTo>
                    <a:pt x="10408" y="9709"/>
                    <a:pt x="13282" y="7915"/>
                    <a:pt x="16582" y="6167"/>
                  </a:cubicBezTo>
                  <a:cubicBezTo>
                    <a:pt x="19452" y="4619"/>
                    <a:pt x="21099" y="2650"/>
                    <a:pt x="21260" y="609"/>
                  </a:cubicBezTo>
                  <a:cubicBezTo>
                    <a:pt x="21316" y="202"/>
                    <a:pt x="20648" y="0"/>
                    <a:pt x="19963"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5" name="Google Shape;264;p18"/>
            <p:cNvSpPr/>
            <p:nvPr/>
          </p:nvSpPr>
          <p:spPr>
            <a:xfrm>
              <a:off x="1445303" y="1249195"/>
              <a:ext cx="362432" cy="48551"/>
            </a:xfrm>
            <a:custGeom>
              <a:avLst/>
              <a:gdLst/>
              <a:ahLst/>
              <a:cxnLst>
                <a:cxn ang="0">
                  <a:pos x="wd2" y="hd2"/>
                </a:cxn>
                <a:cxn ang="5400000">
                  <a:pos x="wd2" y="hd2"/>
                </a:cxn>
                <a:cxn ang="10800000">
                  <a:pos x="wd2" y="hd2"/>
                </a:cxn>
                <a:cxn ang="16200000">
                  <a:pos x="wd2" y="hd2"/>
                </a:cxn>
              </a:cxnLst>
              <a:rect l="0" t="0" r="r" b="b"/>
              <a:pathLst>
                <a:path w="21148" h="21600" extrusionOk="0">
                  <a:moveTo>
                    <a:pt x="16298" y="0"/>
                  </a:moveTo>
                  <a:cubicBezTo>
                    <a:pt x="14290" y="0"/>
                    <a:pt x="12261" y="1043"/>
                    <a:pt x="10291" y="1531"/>
                  </a:cubicBezTo>
                  <a:cubicBezTo>
                    <a:pt x="7039" y="1922"/>
                    <a:pt x="3578" y="326"/>
                    <a:pt x="433" y="7526"/>
                  </a:cubicBezTo>
                  <a:cubicBezTo>
                    <a:pt x="-144" y="8731"/>
                    <a:pt x="-144" y="15117"/>
                    <a:pt x="433" y="16322"/>
                  </a:cubicBezTo>
                  <a:cubicBezTo>
                    <a:pt x="2416" y="20590"/>
                    <a:pt x="4518" y="21372"/>
                    <a:pt x="6616" y="21372"/>
                  </a:cubicBezTo>
                  <a:cubicBezTo>
                    <a:pt x="7851" y="21372"/>
                    <a:pt x="9086" y="21111"/>
                    <a:pt x="10291" y="21111"/>
                  </a:cubicBezTo>
                  <a:cubicBezTo>
                    <a:pt x="11940" y="21111"/>
                    <a:pt x="13632" y="21600"/>
                    <a:pt x="15316" y="21600"/>
                  </a:cubicBezTo>
                  <a:cubicBezTo>
                    <a:pt x="16999" y="21600"/>
                    <a:pt x="18679" y="21111"/>
                    <a:pt x="20302" y="19124"/>
                  </a:cubicBezTo>
                  <a:cubicBezTo>
                    <a:pt x="21405" y="17495"/>
                    <a:pt x="21456" y="3128"/>
                    <a:pt x="20302" y="1922"/>
                  </a:cubicBezTo>
                  <a:cubicBezTo>
                    <a:pt x="18995" y="489"/>
                    <a:pt x="17649" y="0"/>
                    <a:pt x="16298"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6" name="Google Shape;265;p18"/>
            <p:cNvSpPr/>
            <p:nvPr/>
          </p:nvSpPr>
          <p:spPr>
            <a:xfrm>
              <a:off x="1452089" y="1250366"/>
              <a:ext cx="359142" cy="789630"/>
            </a:xfrm>
            <a:custGeom>
              <a:avLst/>
              <a:gdLst/>
              <a:ahLst/>
              <a:cxnLst>
                <a:cxn ang="0">
                  <a:pos x="wd2" y="hd2"/>
                </a:cxn>
                <a:cxn ang="5400000">
                  <a:pos x="wd2" y="hd2"/>
                </a:cxn>
                <a:cxn ang="10800000">
                  <a:pos x="wd2" y="hd2"/>
                </a:cxn>
                <a:cxn ang="16200000">
                  <a:pos x="wd2" y="hd2"/>
                </a:cxn>
              </a:cxnLst>
              <a:rect l="0" t="0" r="r" b="b"/>
              <a:pathLst>
                <a:path w="21263" h="21600" extrusionOk="0">
                  <a:moveTo>
                    <a:pt x="19963" y="0"/>
                  </a:moveTo>
                  <a:cubicBezTo>
                    <a:pt x="19278" y="0"/>
                    <a:pt x="18576" y="208"/>
                    <a:pt x="18550" y="627"/>
                  </a:cubicBezTo>
                  <a:cubicBezTo>
                    <a:pt x="18337" y="2790"/>
                    <a:pt x="16209" y="4363"/>
                    <a:pt x="13282" y="5983"/>
                  </a:cubicBezTo>
                  <a:cubicBezTo>
                    <a:pt x="11153" y="7091"/>
                    <a:pt x="9397" y="8369"/>
                    <a:pt x="8123" y="9745"/>
                  </a:cubicBezTo>
                  <a:cubicBezTo>
                    <a:pt x="6952" y="11220"/>
                    <a:pt x="6475" y="12792"/>
                    <a:pt x="6688" y="14365"/>
                  </a:cubicBezTo>
                  <a:cubicBezTo>
                    <a:pt x="6844" y="16871"/>
                    <a:pt x="8335" y="20312"/>
                    <a:pt x="783" y="20582"/>
                  </a:cubicBezTo>
                  <a:cubicBezTo>
                    <a:pt x="-15" y="20582"/>
                    <a:pt x="-284" y="21073"/>
                    <a:pt x="358" y="21271"/>
                  </a:cubicBezTo>
                  <a:cubicBezTo>
                    <a:pt x="1112" y="21500"/>
                    <a:pt x="1901" y="21600"/>
                    <a:pt x="2677" y="21600"/>
                  </a:cubicBezTo>
                  <a:cubicBezTo>
                    <a:pt x="5235" y="21600"/>
                    <a:pt x="7702" y="20526"/>
                    <a:pt x="8760" y="19453"/>
                  </a:cubicBezTo>
                  <a:cubicBezTo>
                    <a:pt x="11049" y="17191"/>
                    <a:pt x="8812" y="14439"/>
                    <a:pt x="9610" y="12031"/>
                  </a:cubicBezTo>
                  <a:cubicBezTo>
                    <a:pt x="10408" y="9695"/>
                    <a:pt x="13282" y="7900"/>
                    <a:pt x="16582" y="6182"/>
                  </a:cubicBezTo>
                  <a:cubicBezTo>
                    <a:pt x="19452" y="4607"/>
                    <a:pt x="21099" y="2666"/>
                    <a:pt x="21260" y="627"/>
                  </a:cubicBezTo>
                  <a:cubicBezTo>
                    <a:pt x="21316" y="208"/>
                    <a:pt x="20648" y="0"/>
                    <a:pt x="19963"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7" name="Google Shape;266;p18"/>
            <p:cNvSpPr/>
            <p:nvPr/>
          </p:nvSpPr>
          <p:spPr>
            <a:xfrm>
              <a:off x="1445303" y="2101714"/>
              <a:ext cx="362432" cy="47746"/>
            </a:xfrm>
            <a:custGeom>
              <a:avLst/>
              <a:gdLst/>
              <a:ahLst/>
              <a:cxnLst>
                <a:cxn ang="0">
                  <a:pos x="wd2" y="hd2"/>
                </a:cxn>
                <a:cxn ang="5400000">
                  <a:pos x="wd2" y="hd2"/>
                </a:cxn>
                <a:cxn ang="10800000">
                  <a:pos x="wd2" y="hd2"/>
                </a:cxn>
                <a:cxn ang="16200000">
                  <a:pos x="wd2" y="hd2"/>
                </a:cxn>
              </a:cxnLst>
              <a:rect l="0" t="0" r="r" b="b"/>
              <a:pathLst>
                <a:path w="21148" h="21567" extrusionOk="0">
                  <a:moveTo>
                    <a:pt x="16179" y="0"/>
                  </a:moveTo>
                  <a:cubicBezTo>
                    <a:pt x="14209" y="0"/>
                    <a:pt x="12222" y="926"/>
                    <a:pt x="10291" y="1158"/>
                  </a:cubicBezTo>
                  <a:cubicBezTo>
                    <a:pt x="7039" y="1588"/>
                    <a:pt x="3578" y="-33"/>
                    <a:pt x="433" y="7244"/>
                  </a:cubicBezTo>
                  <a:cubicBezTo>
                    <a:pt x="-144" y="8898"/>
                    <a:pt x="-144" y="14984"/>
                    <a:pt x="433" y="16175"/>
                  </a:cubicBezTo>
                  <a:cubicBezTo>
                    <a:pt x="2416" y="20542"/>
                    <a:pt x="4518" y="21335"/>
                    <a:pt x="6616" y="21335"/>
                  </a:cubicBezTo>
                  <a:cubicBezTo>
                    <a:pt x="7851" y="21335"/>
                    <a:pt x="9086" y="21071"/>
                    <a:pt x="10291" y="21071"/>
                  </a:cubicBezTo>
                  <a:cubicBezTo>
                    <a:pt x="11940" y="21071"/>
                    <a:pt x="13632" y="21567"/>
                    <a:pt x="15316" y="21567"/>
                  </a:cubicBezTo>
                  <a:cubicBezTo>
                    <a:pt x="16999" y="21567"/>
                    <a:pt x="18679" y="21071"/>
                    <a:pt x="20302" y="19020"/>
                  </a:cubicBezTo>
                  <a:cubicBezTo>
                    <a:pt x="21405" y="17796"/>
                    <a:pt x="21456" y="3209"/>
                    <a:pt x="20302" y="1985"/>
                  </a:cubicBezTo>
                  <a:cubicBezTo>
                    <a:pt x="18956" y="463"/>
                    <a:pt x="17572" y="0"/>
                    <a:pt x="16179"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8" name="Google Shape;267;p18"/>
            <p:cNvSpPr/>
            <p:nvPr/>
          </p:nvSpPr>
          <p:spPr>
            <a:xfrm>
              <a:off x="1452089" y="2102740"/>
              <a:ext cx="359142" cy="788970"/>
            </a:xfrm>
            <a:custGeom>
              <a:avLst/>
              <a:gdLst/>
              <a:ahLst/>
              <a:cxnLst>
                <a:cxn ang="0">
                  <a:pos x="wd2" y="hd2"/>
                </a:cxn>
                <a:cxn ang="5400000">
                  <a:pos x="wd2" y="hd2"/>
                </a:cxn>
                <a:cxn ang="10800000">
                  <a:pos x="wd2" y="hd2"/>
                </a:cxn>
                <a:cxn ang="16200000">
                  <a:pos x="wd2" y="hd2"/>
                </a:cxn>
              </a:cxnLst>
              <a:rect l="0" t="0" r="r" b="b"/>
              <a:pathLst>
                <a:path w="21263" h="21600" extrusionOk="0">
                  <a:moveTo>
                    <a:pt x="19963" y="0"/>
                  </a:moveTo>
                  <a:cubicBezTo>
                    <a:pt x="19278" y="0"/>
                    <a:pt x="18576" y="202"/>
                    <a:pt x="18550" y="609"/>
                  </a:cubicBezTo>
                  <a:cubicBezTo>
                    <a:pt x="18337" y="2799"/>
                    <a:pt x="16209" y="4346"/>
                    <a:pt x="13282" y="5970"/>
                  </a:cubicBezTo>
                  <a:cubicBezTo>
                    <a:pt x="11153" y="7077"/>
                    <a:pt x="9397" y="8356"/>
                    <a:pt x="8123" y="9759"/>
                  </a:cubicBezTo>
                  <a:cubicBezTo>
                    <a:pt x="6952" y="11235"/>
                    <a:pt x="6475" y="12785"/>
                    <a:pt x="6688" y="14359"/>
                  </a:cubicBezTo>
                  <a:cubicBezTo>
                    <a:pt x="6844" y="16867"/>
                    <a:pt x="8335" y="20311"/>
                    <a:pt x="783" y="20582"/>
                  </a:cubicBezTo>
                  <a:cubicBezTo>
                    <a:pt x="-15" y="20606"/>
                    <a:pt x="-284" y="21073"/>
                    <a:pt x="358" y="21269"/>
                  </a:cubicBezTo>
                  <a:cubicBezTo>
                    <a:pt x="1116" y="21500"/>
                    <a:pt x="1901" y="21600"/>
                    <a:pt x="2682" y="21600"/>
                  </a:cubicBezTo>
                  <a:cubicBezTo>
                    <a:pt x="5235" y="21600"/>
                    <a:pt x="7702" y="20529"/>
                    <a:pt x="8760" y="19475"/>
                  </a:cubicBezTo>
                  <a:cubicBezTo>
                    <a:pt x="11049" y="17187"/>
                    <a:pt x="8812" y="14457"/>
                    <a:pt x="9610" y="12021"/>
                  </a:cubicBezTo>
                  <a:cubicBezTo>
                    <a:pt x="10408" y="9685"/>
                    <a:pt x="13282" y="7913"/>
                    <a:pt x="16582" y="6167"/>
                  </a:cubicBezTo>
                  <a:cubicBezTo>
                    <a:pt x="19452" y="4617"/>
                    <a:pt x="21099" y="2650"/>
                    <a:pt x="21260" y="609"/>
                  </a:cubicBezTo>
                  <a:cubicBezTo>
                    <a:pt x="21316" y="202"/>
                    <a:pt x="20648" y="0"/>
                    <a:pt x="19963"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49" name="Google Shape;268;p18"/>
            <p:cNvSpPr/>
            <p:nvPr/>
          </p:nvSpPr>
          <p:spPr>
            <a:xfrm>
              <a:off x="3788" y="400117"/>
              <a:ext cx="362100" cy="48258"/>
            </a:xfrm>
            <a:custGeom>
              <a:avLst/>
              <a:gdLst/>
              <a:ahLst/>
              <a:cxnLst>
                <a:cxn ang="0">
                  <a:pos x="wd2" y="hd2"/>
                </a:cxn>
                <a:cxn ang="5400000">
                  <a:pos x="wd2" y="hd2"/>
                </a:cxn>
                <a:cxn ang="10800000">
                  <a:pos x="wd2" y="hd2"/>
                </a:cxn>
                <a:cxn ang="16200000">
                  <a:pos x="wd2" y="hd2"/>
                </a:cxn>
              </a:cxnLst>
              <a:rect l="0" t="0" r="r" b="b"/>
              <a:pathLst>
                <a:path w="21179" h="21567" extrusionOk="0">
                  <a:moveTo>
                    <a:pt x="4984" y="0"/>
                  </a:moveTo>
                  <a:cubicBezTo>
                    <a:pt x="3592" y="0"/>
                    <a:pt x="2200" y="458"/>
                    <a:pt x="829" y="1963"/>
                  </a:cubicBezTo>
                  <a:cubicBezTo>
                    <a:pt x="-276" y="3174"/>
                    <a:pt x="-276" y="17640"/>
                    <a:pt x="829" y="18818"/>
                  </a:cubicBezTo>
                  <a:cubicBezTo>
                    <a:pt x="2667" y="21076"/>
                    <a:pt x="4538" y="21567"/>
                    <a:pt x="6406" y="21567"/>
                  </a:cubicBezTo>
                  <a:cubicBezTo>
                    <a:pt x="7901" y="21567"/>
                    <a:pt x="9395" y="21240"/>
                    <a:pt x="10865" y="21240"/>
                  </a:cubicBezTo>
                  <a:cubicBezTo>
                    <a:pt x="12030" y="21240"/>
                    <a:pt x="13220" y="21502"/>
                    <a:pt x="14411" y="21502"/>
                  </a:cubicBezTo>
                  <a:cubicBezTo>
                    <a:pt x="16561" y="21502"/>
                    <a:pt x="18720" y="20651"/>
                    <a:pt x="20746" y="16003"/>
                  </a:cubicBezTo>
                  <a:cubicBezTo>
                    <a:pt x="21324" y="14825"/>
                    <a:pt x="21324" y="8803"/>
                    <a:pt x="20746" y="7592"/>
                  </a:cubicBezTo>
                  <a:cubicBezTo>
                    <a:pt x="17645" y="-33"/>
                    <a:pt x="14124" y="1571"/>
                    <a:pt x="10865" y="1178"/>
                  </a:cubicBezTo>
                  <a:cubicBezTo>
                    <a:pt x="8929" y="916"/>
                    <a:pt x="6954" y="0"/>
                    <a:pt x="4984"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50" name="Google Shape;269;p18"/>
            <p:cNvSpPr/>
            <p:nvPr/>
          </p:nvSpPr>
          <p:spPr>
            <a:xfrm>
              <a:off x="0" y="401141"/>
              <a:ext cx="359781" cy="788971"/>
            </a:xfrm>
            <a:custGeom>
              <a:avLst/>
              <a:gdLst/>
              <a:ahLst/>
              <a:cxnLst>
                <a:cxn ang="0">
                  <a:pos x="wd2" y="hd2"/>
                </a:cxn>
                <a:cxn ang="5400000">
                  <a:pos x="wd2" y="hd2"/>
                </a:cxn>
                <a:cxn ang="10800000">
                  <a:pos x="wd2" y="hd2"/>
                </a:cxn>
                <a:cxn ang="16200000">
                  <a:pos x="wd2" y="hd2"/>
                </a:cxn>
              </a:cxnLst>
              <a:rect l="0" t="0" r="r" b="b"/>
              <a:pathLst>
                <a:path w="21276" h="21600" extrusionOk="0">
                  <a:moveTo>
                    <a:pt x="1322" y="0"/>
                  </a:moveTo>
                  <a:cubicBezTo>
                    <a:pt x="638" y="0"/>
                    <a:pt x="-29" y="202"/>
                    <a:pt x="1" y="609"/>
                  </a:cubicBezTo>
                  <a:cubicBezTo>
                    <a:pt x="157" y="2650"/>
                    <a:pt x="1859" y="4619"/>
                    <a:pt x="4730" y="6167"/>
                  </a:cubicBezTo>
                  <a:cubicBezTo>
                    <a:pt x="7969" y="7915"/>
                    <a:pt x="10892" y="9709"/>
                    <a:pt x="11633" y="12047"/>
                  </a:cubicBezTo>
                  <a:cubicBezTo>
                    <a:pt x="12430" y="14457"/>
                    <a:pt x="10251" y="17187"/>
                    <a:pt x="12486" y="19475"/>
                  </a:cubicBezTo>
                  <a:cubicBezTo>
                    <a:pt x="13542" y="20529"/>
                    <a:pt x="16006" y="21600"/>
                    <a:pt x="18557" y="21600"/>
                  </a:cubicBezTo>
                  <a:cubicBezTo>
                    <a:pt x="19337" y="21600"/>
                    <a:pt x="20120" y="21500"/>
                    <a:pt x="20878" y="21269"/>
                  </a:cubicBezTo>
                  <a:cubicBezTo>
                    <a:pt x="21571" y="21073"/>
                    <a:pt x="21303" y="20606"/>
                    <a:pt x="20506" y="20582"/>
                  </a:cubicBezTo>
                  <a:cubicBezTo>
                    <a:pt x="13231" y="20335"/>
                    <a:pt x="14344" y="17089"/>
                    <a:pt x="14608" y="14605"/>
                  </a:cubicBezTo>
                  <a:cubicBezTo>
                    <a:pt x="14876" y="12957"/>
                    <a:pt x="14344" y="11309"/>
                    <a:pt x="13174" y="9759"/>
                  </a:cubicBezTo>
                  <a:cubicBezTo>
                    <a:pt x="10308" y="6389"/>
                    <a:pt x="3132" y="4495"/>
                    <a:pt x="2764" y="609"/>
                  </a:cubicBezTo>
                  <a:cubicBezTo>
                    <a:pt x="2708" y="202"/>
                    <a:pt x="2006" y="0"/>
                    <a:pt x="1322"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51" name="Google Shape;270;p18"/>
            <p:cNvSpPr/>
            <p:nvPr/>
          </p:nvSpPr>
          <p:spPr>
            <a:xfrm>
              <a:off x="3788" y="1249560"/>
              <a:ext cx="362100" cy="48186"/>
            </a:xfrm>
            <a:custGeom>
              <a:avLst/>
              <a:gdLst/>
              <a:ahLst/>
              <a:cxnLst>
                <a:cxn ang="0">
                  <a:pos x="wd2" y="hd2"/>
                </a:cxn>
                <a:cxn ang="5400000">
                  <a:pos x="wd2" y="hd2"/>
                </a:cxn>
                <a:cxn ang="10800000">
                  <a:pos x="wd2" y="hd2"/>
                </a:cxn>
                <a:cxn ang="16200000">
                  <a:pos x="wd2" y="hd2"/>
                </a:cxn>
              </a:cxnLst>
              <a:rect l="0" t="0" r="r" b="b"/>
              <a:pathLst>
                <a:path w="21179" h="21600" extrusionOk="0">
                  <a:moveTo>
                    <a:pt x="4962" y="0"/>
                  </a:moveTo>
                  <a:cubicBezTo>
                    <a:pt x="3579" y="0"/>
                    <a:pt x="2195" y="460"/>
                    <a:pt x="829" y="1773"/>
                  </a:cubicBezTo>
                  <a:cubicBezTo>
                    <a:pt x="-276" y="2987"/>
                    <a:pt x="-276" y="17464"/>
                    <a:pt x="829" y="19105"/>
                  </a:cubicBezTo>
                  <a:cubicBezTo>
                    <a:pt x="2482" y="21108"/>
                    <a:pt x="4166" y="21600"/>
                    <a:pt x="5849" y="21600"/>
                  </a:cubicBezTo>
                  <a:cubicBezTo>
                    <a:pt x="7528" y="21600"/>
                    <a:pt x="9211" y="21108"/>
                    <a:pt x="10865" y="21108"/>
                  </a:cubicBezTo>
                  <a:cubicBezTo>
                    <a:pt x="12072" y="21108"/>
                    <a:pt x="13306" y="21370"/>
                    <a:pt x="14544" y="21370"/>
                  </a:cubicBezTo>
                  <a:cubicBezTo>
                    <a:pt x="16651" y="21370"/>
                    <a:pt x="18758" y="20582"/>
                    <a:pt x="20746" y="16282"/>
                  </a:cubicBezTo>
                  <a:cubicBezTo>
                    <a:pt x="21324" y="15067"/>
                    <a:pt x="21324" y="9027"/>
                    <a:pt x="20746" y="7419"/>
                  </a:cubicBezTo>
                  <a:cubicBezTo>
                    <a:pt x="17645" y="164"/>
                    <a:pt x="14124" y="1773"/>
                    <a:pt x="10865" y="1379"/>
                  </a:cubicBezTo>
                  <a:cubicBezTo>
                    <a:pt x="8920" y="886"/>
                    <a:pt x="6937" y="0"/>
                    <a:pt x="4962"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52" name="Google Shape;271;p18"/>
            <p:cNvSpPr/>
            <p:nvPr/>
          </p:nvSpPr>
          <p:spPr>
            <a:xfrm>
              <a:off x="0" y="1250366"/>
              <a:ext cx="359781" cy="789264"/>
            </a:xfrm>
            <a:custGeom>
              <a:avLst/>
              <a:gdLst/>
              <a:ahLst/>
              <a:cxnLst>
                <a:cxn ang="0">
                  <a:pos x="wd2" y="hd2"/>
                </a:cxn>
                <a:cxn ang="5400000">
                  <a:pos x="wd2" y="hd2"/>
                </a:cxn>
                <a:cxn ang="10800000">
                  <a:pos x="wd2" y="hd2"/>
                </a:cxn>
                <a:cxn ang="16200000">
                  <a:pos x="wd2" y="hd2"/>
                </a:cxn>
              </a:cxnLst>
              <a:rect l="0" t="0" r="r" b="b"/>
              <a:pathLst>
                <a:path w="21276" h="21600" extrusionOk="0">
                  <a:moveTo>
                    <a:pt x="1322" y="0"/>
                  </a:moveTo>
                  <a:cubicBezTo>
                    <a:pt x="638" y="0"/>
                    <a:pt x="-29" y="208"/>
                    <a:pt x="1" y="627"/>
                  </a:cubicBezTo>
                  <a:cubicBezTo>
                    <a:pt x="157" y="2667"/>
                    <a:pt x="1859" y="4609"/>
                    <a:pt x="4730" y="6185"/>
                  </a:cubicBezTo>
                  <a:cubicBezTo>
                    <a:pt x="7969" y="7904"/>
                    <a:pt x="10892" y="9700"/>
                    <a:pt x="11633" y="12037"/>
                  </a:cubicBezTo>
                  <a:cubicBezTo>
                    <a:pt x="12430" y="14445"/>
                    <a:pt x="10251" y="17199"/>
                    <a:pt x="12486" y="19462"/>
                  </a:cubicBezTo>
                  <a:cubicBezTo>
                    <a:pt x="13547" y="20538"/>
                    <a:pt x="16019" y="21600"/>
                    <a:pt x="18574" y="21600"/>
                  </a:cubicBezTo>
                  <a:cubicBezTo>
                    <a:pt x="19350" y="21600"/>
                    <a:pt x="20129" y="21504"/>
                    <a:pt x="20878" y="21281"/>
                  </a:cubicBezTo>
                  <a:cubicBezTo>
                    <a:pt x="21571" y="21083"/>
                    <a:pt x="21303" y="20592"/>
                    <a:pt x="20506" y="20592"/>
                  </a:cubicBezTo>
                  <a:cubicBezTo>
                    <a:pt x="13231" y="20321"/>
                    <a:pt x="14344" y="17077"/>
                    <a:pt x="14608" y="14618"/>
                  </a:cubicBezTo>
                  <a:cubicBezTo>
                    <a:pt x="14876" y="12970"/>
                    <a:pt x="14344" y="11297"/>
                    <a:pt x="13174" y="9750"/>
                  </a:cubicBezTo>
                  <a:cubicBezTo>
                    <a:pt x="10308" y="6381"/>
                    <a:pt x="3132" y="4487"/>
                    <a:pt x="2764" y="627"/>
                  </a:cubicBezTo>
                  <a:cubicBezTo>
                    <a:pt x="2708" y="208"/>
                    <a:pt x="2006" y="0"/>
                    <a:pt x="1322"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53" name="Google Shape;272;p18"/>
            <p:cNvSpPr/>
            <p:nvPr/>
          </p:nvSpPr>
          <p:spPr>
            <a:xfrm>
              <a:off x="3788" y="2101714"/>
              <a:ext cx="362100" cy="47746"/>
            </a:xfrm>
            <a:custGeom>
              <a:avLst/>
              <a:gdLst/>
              <a:ahLst/>
              <a:cxnLst>
                <a:cxn ang="0">
                  <a:pos x="wd2" y="hd2"/>
                </a:cxn>
                <a:cxn ang="5400000">
                  <a:pos x="wd2" y="hd2"/>
                </a:cxn>
                <a:cxn ang="10800000">
                  <a:pos x="wd2" y="hd2"/>
                </a:cxn>
                <a:cxn ang="16200000">
                  <a:pos x="wd2" y="hd2"/>
                </a:cxn>
              </a:cxnLst>
              <a:rect l="0" t="0" r="r" b="b"/>
              <a:pathLst>
                <a:path w="21179" h="21567" extrusionOk="0">
                  <a:moveTo>
                    <a:pt x="4984" y="0"/>
                  </a:moveTo>
                  <a:cubicBezTo>
                    <a:pt x="3592" y="0"/>
                    <a:pt x="2200" y="463"/>
                    <a:pt x="829" y="1985"/>
                  </a:cubicBezTo>
                  <a:cubicBezTo>
                    <a:pt x="-276" y="3209"/>
                    <a:pt x="-276" y="17796"/>
                    <a:pt x="829" y="19020"/>
                  </a:cubicBezTo>
                  <a:cubicBezTo>
                    <a:pt x="2482" y="21071"/>
                    <a:pt x="4166" y="21567"/>
                    <a:pt x="5849" y="21567"/>
                  </a:cubicBezTo>
                  <a:cubicBezTo>
                    <a:pt x="7528" y="21567"/>
                    <a:pt x="9211" y="21071"/>
                    <a:pt x="10865" y="21071"/>
                  </a:cubicBezTo>
                  <a:cubicBezTo>
                    <a:pt x="12072" y="21071"/>
                    <a:pt x="13306" y="21335"/>
                    <a:pt x="14544" y="21335"/>
                  </a:cubicBezTo>
                  <a:cubicBezTo>
                    <a:pt x="16651" y="21335"/>
                    <a:pt x="18758" y="20542"/>
                    <a:pt x="20746" y="16175"/>
                  </a:cubicBezTo>
                  <a:cubicBezTo>
                    <a:pt x="21324" y="14984"/>
                    <a:pt x="21324" y="8898"/>
                    <a:pt x="20746" y="7244"/>
                  </a:cubicBezTo>
                  <a:cubicBezTo>
                    <a:pt x="17645" y="-33"/>
                    <a:pt x="14124" y="1588"/>
                    <a:pt x="10865" y="1158"/>
                  </a:cubicBezTo>
                  <a:cubicBezTo>
                    <a:pt x="8929" y="926"/>
                    <a:pt x="6954" y="0"/>
                    <a:pt x="4984"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54" name="Google Shape;273;p18"/>
            <p:cNvSpPr/>
            <p:nvPr/>
          </p:nvSpPr>
          <p:spPr>
            <a:xfrm>
              <a:off x="0" y="2102740"/>
              <a:ext cx="359781" cy="788970"/>
            </a:xfrm>
            <a:custGeom>
              <a:avLst/>
              <a:gdLst/>
              <a:ahLst/>
              <a:cxnLst>
                <a:cxn ang="0">
                  <a:pos x="wd2" y="hd2"/>
                </a:cxn>
                <a:cxn ang="5400000">
                  <a:pos x="wd2" y="hd2"/>
                </a:cxn>
                <a:cxn ang="10800000">
                  <a:pos x="wd2" y="hd2"/>
                </a:cxn>
                <a:cxn ang="16200000">
                  <a:pos x="wd2" y="hd2"/>
                </a:cxn>
              </a:cxnLst>
              <a:rect l="0" t="0" r="r" b="b"/>
              <a:pathLst>
                <a:path w="21276" h="21600" extrusionOk="0">
                  <a:moveTo>
                    <a:pt x="1322" y="0"/>
                  </a:moveTo>
                  <a:cubicBezTo>
                    <a:pt x="638" y="0"/>
                    <a:pt x="-29" y="202"/>
                    <a:pt x="1" y="609"/>
                  </a:cubicBezTo>
                  <a:cubicBezTo>
                    <a:pt x="157" y="2650"/>
                    <a:pt x="1859" y="4617"/>
                    <a:pt x="4730" y="6167"/>
                  </a:cubicBezTo>
                  <a:cubicBezTo>
                    <a:pt x="7969" y="7913"/>
                    <a:pt x="10892" y="9685"/>
                    <a:pt x="11633" y="12021"/>
                  </a:cubicBezTo>
                  <a:cubicBezTo>
                    <a:pt x="12430" y="14457"/>
                    <a:pt x="10251" y="17187"/>
                    <a:pt x="12486" y="19475"/>
                  </a:cubicBezTo>
                  <a:cubicBezTo>
                    <a:pt x="13542" y="20529"/>
                    <a:pt x="16006" y="21600"/>
                    <a:pt x="18557" y="21600"/>
                  </a:cubicBezTo>
                  <a:cubicBezTo>
                    <a:pt x="19337" y="21600"/>
                    <a:pt x="20120" y="21500"/>
                    <a:pt x="20878" y="21269"/>
                  </a:cubicBezTo>
                  <a:cubicBezTo>
                    <a:pt x="21571" y="21073"/>
                    <a:pt x="21303" y="20606"/>
                    <a:pt x="20506" y="20582"/>
                  </a:cubicBezTo>
                  <a:cubicBezTo>
                    <a:pt x="13231" y="20311"/>
                    <a:pt x="14344" y="17063"/>
                    <a:pt x="14608" y="14603"/>
                  </a:cubicBezTo>
                  <a:cubicBezTo>
                    <a:pt x="14876" y="12955"/>
                    <a:pt x="14344" y="11307"/>
                    <a:pt x="13174" y="9759"/>
                  </a:cubicBezTo>
                  <a:cubicBezTo>
                    <a:pt x="10308" y="6389"/>
                    <a:pt x="3132" y="4471"/>
                    <a:pt x="2764" y="609"/>
                  </a:cubicBezTo>
                  <a:cubicBezTo>
                    <a:pt x="2708" y="202"/>
                    <a:pt x="2006" y="0"/>
                    <a:pt x="1322"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55" name="Google Shape;274;p18"/>
            <p:cNvSpPr/>
            <p:nvPr/>
          </p:nvSpPr>
          <p:spPr>
            <a:xfrm>
              <a:off x="437958" y="3548265"/>
              <a:ext cx="939524" cy="49138"/>
            </a:xfrm>
            <a:custGeom>
              <a:avLst/>
              <a:gdLst/>
              <a:ahLst/>
              <a:cxnLst>
                <a:cxn ang="0">
                  <a:pos x="wd2" y="hd2"/>
                </a:cxn>
                <a:cxn ang="5400000">
                  <a:pos x="wd2" y="hd2"/>
                </a:cxn>
                <a:cxn ang="10800000">
                  <a:pos x="wd2" y="hd2"/>
                </a:cxn>
                <a:cxn ang="16200000">
                  <a:pos x="wd2" y="hd2"/>
                </a:cxn>
              </a:cxnLst>
              <a:rect l="0" t="0" r="r" b="b"/>
              <a:pathLst>
                <a:path w="21350" h="21600" extrusionOk="0">
                  <a:moveTo>
                    <a:pt x="4601" y="0"/>
                  </a:moveTo>
                  <a:cubicBezTo>
                    <a:pt x="3166" y="0"/>
                    <a:pt x="1737" y="934"/>
                    <a:pt x="337" y="4056"/>
                  </a:cubicBezTo>
                  <a:cubicBezTo>
                    <a:pt x="-112" y="4442"/>
                    <a:pt x="-112" y="17093"/>
                    <a:pt x="337" y="17093"/>
                  </a:cubicBezTo>
                  <a:cubicBezTo>
                    <a:pt x="1973" y="20731"/>
                    <a:pt x="3649" y="21600"/>
                    <a:pt x="5328" y="21600"/>
                  </a:cubicBezTo>
                  <a:cubicBezTo>
                    <a:pt x="6792" y="21600"/>
                    <a:pt x="8258" y="20956"/>
                    <a:pt x="9705" y="20956"/>
                  </a:cubicBezTo>
                  <a:cubicBezTo>
                    <a:pt x="10012" y="20956"/>
                    <a:pt x="10320" y="20988"/>
                    <a:pt x="10626" y="21053"/>
                  </a:cubicBezTo>
                  <a:cubicBezTo>
                    <a:pt x="12056" y="21214"/>
                    <a:pt x="13482" y="21310"/>
                    <a:pt x="14906" y="21310"/>
                  </a:cubicBezTo>
                  <a:cubicBezTo>
                    <a:pt x="16918" y="21310"/>
                    <a:pt x="18929" y="21117"/>
                    <a:pt x="20937" y="20634"/>
                  </a:cubicBezTo>
                  <a:cubicBezTo>
                    <a:pt x="21488" y="20248"/>
                    <a:pt x="21488" y="4442"/>
                    <a:pt x="20937" y="4056"/>
                  </a:cubicBezTo>
                  <a:cubicBezTo>
                    <a:pt x="17507" y="3670"/>
                    <a:pt x="14078" y="2865"/>
                    <a:pt x="10626" y="2092"/>
                  </a:cubicBezTo>
                  <a:cubicBezTo>
                    <a:pt x="8646" y="1867"/>
                    <a:pt x="6618" y="0"/>
                    <a:pt x="4601"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grpSp>
      <p:grpSp>
        <p:nvGrpSpPr>
          <p:cNvPr id="459" name="Group 454"/>
          <p:cNvGrpSpPr/>
          <p:nvPr/>
        </p:nvGrpSpPr>
        <p:grpSpPr>
          <a:xfrm>
            <a:off x="6436974" y="1993183"/>
            <a:ext cx="3084657" cy="330499"/>
            <a:chOff x="63824" y="-912390"/>
            <a:chExt cx="3516946" cy="376815"/>
          </a:xfrm>
        </p:grpSpPr>
        <p:sp>
          <p:nvSpPr>
            <p:cNvPr id="457" name="TextBox 456"/>
            <p:cNvSpPr txBox="1"/>
            <p:nvPr/>
          </p:nvSpPr>
          <p:spPr>
            <a:xfrm>
              <a:off x="824666" y="-908631"/>
              <a:ext cx="2756104"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defRPr b="1">
                  <a:solidFill>
                    <a:srgbClr val="404040"/>
                  </a:solidFill>
                  <a:latin typeface="Times New Roman"/>
                  <a:ea typeface="Times New Roman"/>
                  <a:cs typeface="Times New Roman"/>
                  <a:sym typeface="Times New Roman"/>
                </a:defRPr>
              </a:lvl1pPr>
            </a:lstStyle>
            <a:p>
              <a:pPr algn="just"/>
              <a:r>
                <a:rPr sz="1600" dirty="0"/>
                <a:t>Proposed methodology   </a:t>
              </a:r>
            </a:p>
          </p:txBody>
        </p:sp>
        <p:sp>
          <p:nvSpPr>
            <p:cNvPr id="458" name="TextBox 457"/>
            <p:cNvSpPr txBox="1"/>
            <p:nvPr/>
          </p:nvSpPr>
          <p:spPr>
            <a:xfrm>
              <a:off x="63824" y="-912390"/>
              <a:ext cx="297697" cy="3730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0099" tIns="40099" rIns="40099" bIns="40099" numCol="1" anchor="t">
              <a:spAutoFit/>
            </a:bodyPr>
            <a:lstStyle>
              <a:lvl1pPr algn="ctr">
                <a:defRPr sz="4400" b="1">
                  <a:solidFill>
                    <a:srgbClr val="404040"/>
                  </a:solidFill>
                  <a:latin typeface="Times New Roman"/>
                  <a:ea typeface="Times New Roman"/>
                  <a:cs typeface="Times New Roman"/>
                  <a:sym typeface="Times New Roman"/>
                </a:defRPr>
              </a:lvl1pPr>
            </a:lstStyle>
            <a:p>
              <a:pPr algn="just"/>
              <a:r>
                <a:rPr sz="1600"/>
                <a:t>5</a:t>
              </a:r>
            </a:p>
          </p:txBody>
        </p:sp>
      </p:grpSp>
      <p:grpSp>
        <p:nvGrpSpPr>
          <p:cNvPr id="465" name="Google Shape;280;p18"/>
          <p:cNvGrpSpPr/>
          <p:nvPr/>
        </p:nvGrpSpPr>
        <p:grpSpPr>
          <a:xfrm>
            <a:off x="1278917" y="3849178"/>
            <a:ext cx="341688" cy="306813"/>
            <a:chOff x="0" y="0"/>
            <a:chExt cx="389572" cy="349810"/>
          </a:xfrm>
        </p:grpSpPr>
        <p:sp>
          <p:nvSpPr>
            <p:cNvPr id="460" name="Google Shape;281;p18"/>
            <p:cNvSpPr/>
            <p:nvPr/>
          </p:nvSpPr>
          <p:spPr>
            <a:xfrm>
              <a:off x="64546" y="90144"/>
              <a:ext cx="67371" cy="119510"/>
            </a:xfrm>
            <a:custGeom>
              <a:avLst/>
              <a:gdLst/>
              <a:ahLst/>
              <a:cxnLst>
                <a:cxn ang="0">
                  <a:pos x="wd2" y="hd2"/>
                </a:cxn>
                <a:cxn ang="5400000">
                  <a:pos x="wd2" y="hd2"/>
                </a:cxn>
                <a:cxn ang="10800000">
                  <a:pos x="wd2" y="hd2"/>
                </a:cxn>
                <a:cxn ang="16200000">
                  <a:pos x="wd2" y="hd2"/>
                </a:cxn>
              </a:cxnLst>
              <a:rect l="0" t="0" r="r" b="b"/>
              <a:pathLst>
                <a:path w="21600" h="21600" extrusionOk="0">
                  <a:moveTo>
                    <a:pt x="10941" y="0"/>
                  </a:moveTo>
                  <a:cubicBezTo>
                    <a:pt x="4883" y="0"/>
                    <a:pt x="0" y="4871"/>
                    <a:pt x="0" y="10879"/>
                  </a:cubicBezTo>
                  <a:cubicBezTo>
                    <a:pt x="0" y="16729"/>
                    <a:pt x="4883" y="21600"/>
                    <a:pt x="10941" y="21600"/>
                  </a:cubicBezTo>
                  <a:cubicBezTo>
                    <a:pt x="16693" y="21600"/>
                    <a:pt x="21600" y="16729"/>
                    <a:pt x="21600" y="10879"/>
                  </a:cubicBezTo>
                  <a:cubicBezTo>
                    <a:pt x="21600" y="4871"/>
                    <a:pt x="16693" y="0"/>
                    <a:pt x="10941"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61" name="Google Shape;282;p18"/>
            <p:cNvSpPr/>
            <p:nvPr/>
          </p:nvSpPr>
          <p:spPr>
            <a:xfrm>
              <a:off x="249593" y="90144"/>
              <a:ext cx="66493" cy="11951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63" y="0"/>
                    <a:pt x="0" y="4871"/>
                    <a:pt x="0" y="10879"/>
                  </a:cubicBezTo>
                  <a:cubicBezTo>
                    <a:pt x="0" y="16729"/>
                    <a:pt x="4663" y="21600"/>
                    <a:pt x="10800" y="21600"/>
                  </a:cubicBezTo>
                  <a:cubicBezTo>
                    <a:pt x="16628" y="21600"/>
                    <a:pt x="21600" y="16729"/>
                    <a:pt x="21600" y="10879"/>
                  </a:cubicBezTo>
                  <a:cubicBezTo>
                    <a:pt x="21600" y="4871"/>
                    <a:pt x="16628" y="0"/>
                    <a:pt x="10800"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62" name="Google Shape;283;p18"/>
            <p:cNvSpPr/>
            <p:nvPr/>
          </p:nvSpPr>
          <p:spPr>
            <a:xfrm>
              <a:off x="0" y="279511"/>
              <a:ext cx="389573" cy="70300"/>
            </a:xfrm>
            <a:custGeom>
              <a:avLst/>
              <a:gdLst/>
              <a:ahLst/>
              <a:cxnLst>
                <a:cxn ang="0">
                  <a:pos x="wd2" y="hd2"/>
                </a:cxn>
                <a:cxn ang="5400000">
                  <a:pos x="wd2" y="hd2"/>
                </a:cxn>
                <a:cxn ang="10800000">
                  <a:pos x="wd2" y="hd2"/>
                </a:cxn>
                <a:cxn ang="16200000">
                  <a:pos x="wd2" y="hd2"/>
                </a:cxn>
              </a:cxnLst>
              <a:rect l="0" t="0" r="r" b="b"/>
              <a:pathLst>
                <a:path w="20923" h="21600" extrusionOk="0">
                  <a:moveTo>
                    <a:pt x="11132" y="0"/>
                  </a:moveTo>
                  <a:cubicBezTo>
                    <a:pt x="7396" y="0"/>
                    <a:pt x="3597" y="3848"/>
                    <a:pt x="619" y="10553"/>
                  </a:cubicBezTo>
                  <a:cubicBezTo>
                    <a:pt x="-215" y="12397"/>
                    <a:pt x="-246" y="21082"/>
                    <a:pt x="769" y="21082"/>
                  </a:cubicBezTo>
                  <a:cubicBezTo>
                    <a:pt x="812" y="21082"/>
                    <a:pt x="859" y="21082"/>
                    <a:pt x="910" y="21037"/>
                  </a:cubicBezTo>
                  <a:cubicBezTo>
                    <a:pt x="4045" y="18832"/>
                    <a:pt x="7132" y="15525"/>
                    <a:pt x="10365" y="15525"/>
                  </a:cubicBezTo>
                  <a:cubicBezTo>
                    <a:pt x="13598" y="15795"/>
                    <a:pt x="16638" y="20767"/>
                    <a:pt x="19824" y="21600"/>
                  </a:cubicBezTo>
                  <a:cubicBezTo>
                    <a:pt x="19840" y="21600"/>
                    <a:pt x="19856" y="21600"/>
                    <a:pt x="19871" y="21600"/>
                  </a:cubicBezTo>
                  <a:cubicBezTo>
                    <a:pt x="20898" y="21600"/>
                    <a:pt x="21354" y="12442"/>
                    <a:pt x="20402" y="9990"/>
                  </a:cubicBezTo>
                  <a:cubicBezTo>
                    <a:pt x="17783" y="3083"/>
                    <a:pt x="14483" y="0"/>
                    <a:pt x="11132"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63" name="Google Shape;284;p18"/>
            <p:cNvSpPr/>
            <p:nvPr/>
          </p:nvSpPr>
          <p:spPr>
            <a:xfrm>
              <a:off x="27481" y="0"/>
              <a:ext cx="143431" cy="73010"/>
            </a:xfrm>
            <a:custGeom>
              <a:avLst/>
              <a:gdLst/>
              <a:ahLst/>
              <a:cxnLst>
                <a:cxn ang="0">
                  <a:pos x="wd2" y="hd2"/>
                </a:cxn>
                <a:cxn ang="5400000">
                  <a:pos x="wd2" y="hd2"/>
                </a:cxn>
                <a:cxn ang="10800000">
                  <a:pos x="wd2" y="hd2"/>
                </a:cxn>
                <a:cxn ang="16200000">
                  <a:pos x="wd2" y="hd2"/>
                </a:cxn>
              </a:cxnLst>
              <a:rect l="0" t="0" r="r" b="b"/>
              <a:pathLst>
                <a:path w="20779" h="21600" extrusionOk="0">
                  <a:moveTo>
                    <a:pt x="3185" y="0"/>
                  </a:moveTo>
                  <a:cubicBezTo>
                    <a:pt x="2559" y="0"/>
                    <a:pt x="1943" y="108"/>
                    <a:pt x="1328" y="347"/>
                  </a:cubicBezTo>
                  <a:cubicBezTo>
                    <a:pt x="34" y="1148"/>
                    <a:pt x="-486" y="4615"/>
                    <a:pt x="554" y="6478"/>
                  </a:cubicBezTo>
                  <a:cubicBezTo>
                    <a:pt x="3418" y="10724"/>
                    <a:pt x="6537" y="14169"/>
                    <a:pt x="9794" y="16834"/>
                  </a:cubicBezTo>
                  <a:cubicBezTo>
                    <a:pt x="11937" y="18740"/>
                    <a:pt x="14420" y="21600"/>
                    <a:pt x="16807" y="21600"/>
                  </a:cubicBezTo>
                  <a:cubicBezTo>
                    <a:pt x="17740" y="21600"/>
                    <a:pt x="18674" y="21145"/>
                    <a:pt x="19554" y="20018"/>
                  </a:cubicBezTo>
                  <a:cubicBezTo>
                    <a:pt x="20732" y="18697"/>
                    <a:pt x="21114" y="15772"/>
                    <a:pt x="20467" y="13389"/>
                  </a:cubicBezTo>
                  <a:cubicBezTo>
                    <a:pt x="18780" y="7258"/>
                    <a:pt x="14345" y="5936"/>
                    <a:pt x="11354" y="3813"/>
                  </a:cubicBezTo>
                  <a:cubicBezTo>
                    <a:pt x="8818" y="2080"/>
                    <a:pt x="5932" y="0"/>
                    <a:pt x="3185"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64" name="Google Shape;285;p18"/>
            <p:cNvSpPr/>
            <p:nvPr/>
          </p:nvSpPr>
          <p:spPr>
            <a:xfrm>
              <a:off x="210584" y="0"/>
              <a:ext cx="143060" cy="73010"/>
            </a:xfrm>
            <a:custGeom>
              <a:avLst/>
              <a:gdLst/>
              <a:ahLst/>
              <a:cxnLst>
                <a:cxn ang="0">
                  <a:pos x="wd2" y="hd2"/>
                </a:cxn>
                <a:cxn ang="5400000">
                  <a:pos x="wd2" y="hd2"/>
                </a:cxn>
                <a:cxn ang="10800000">
                  <a:pos x="wd2" y="hd2"/>
                </a:cxn>
                <a:cxn ang="16200000">
                  <a:pos x="wd2" y="hd2"/>
                </a:cxn>
              </a:cxnLst>
              <a:rect l="0" t="0" r="r" b="b"/>
              <a:pathLst>
                <a:path w="20848" h="21600" extrusionOk="0">
                  <a:moveTo>
                    <a:pt x="17638" y="0"/>
                  </a:moveTo>
                  <a:cubicBezTo>
                    <a:pt x="14809" y="0"/>
                    <a:pt x="11907" y="2080"/>
                    <a:pt x="9356" y="3813"/>
                  </a:cubicBezTo>
                  <a:cubicBezTo>
                    <a:pt x="6347" y="5936"/>
                    <a:pt x="2024" y="7539"/>
                    <a:pt x="317" y="13389"/>
                  </a:cubicBezTo>
                  <a:cubicBezTo>
                    <a:pt x="-334" y="15772"/>
                    <a:pt x="61" y="18697"/>
                    <a:pt x="1107" y="20018"/>
                  </a:cubicBezTo>
                  <a:cubicBezTo>
                    <a:pt x="1992" y="21145"/>
                    <a:pt x="2942" y="21600"/>
                    <a:pt x="3892" y="21600"/>
                  </a:cubicBezTo>
                  <a:cubicBezTo>
                    <a:pt x="6325" y="21600"/>
                    <a:pt x="8855" y="18740"/>
                    <a:pt x="10925" y="16834"/>
                  </a:cubicBezTo>
                  <a:cubicBezTo>
                    <a:pt x="14329" y="14169"/>
                    <a:pt x="17467" y="10724"/>
                    <a:pt x="20348" y="6478"/>
                  </a:cubicBezTo>
                  <a:cubicBezTo>
                    <a:pt x="21266" y="4615"/>
                    <a:pt x="20871" y="1148"/>
                    <a:pt x="19569" y="347"/>
                  </a:cubicBezTo>
                  <a:cubicBezTo>
                    <a:pt x="18929" y="108"/>
                    <a:pt x="18289" y="0"/>
                    <a:pt x="17638"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grpSp>
      <p:grpSp>
        <p:nvGrpSpPr>
          <p:cNvPr id="469" name="Google Shape;276;p18"/>
          <p:cNvGrpSpPr/>
          <p:nvPr/>
        </p:nvGrpSpPr>
        <p:grpSpPr>
          <a:xfrm>
            <a:off x="1225715" y="5407853"/>
            <a:ext cx="403263" cy="282252"/>
            <a:chOff x="0" y="0"/>
            <a:chExt cx="459776" cy="321806"/>
          </a:xfrm>
        </p:grpSpPr>
        <p:sp>
          <p:nvSpPr>
            <p:cNvPr id="466" name="Google Shape;277;p18"/>
            <p:cNvSpPr/>
            <p:nvPr/>
          </p:nvSpPr>
          <p:spPr>
            <a:xfrm>
              <a:off x="97161" y="0"/>
              <a:ext cx="67371" cy="104850"/>
            </a:xfrm>
            <a:custGeom>
              <a:avLst/>
              <a:gdLst/>
              <a:ahLst/>
              <a:cxnLst>
                <a:cxn ang="0">
                  <a:pos x="wd2" y="hd2"/>
                </a:cxn>
                <a:cxn ang="5400000">
                  <a:pos x="wd2" y="hd2"/>
                </a:cxn>
                <a:cxn ang="10800000">
                  <a:pos x="wd2" y="hd2"/>
                </a:cxn>
                <a:cxn ang="16200000">
                  <a:pos x="wd2" y="hd2"/>
                </a:cxn>
              </a:cxnLst>
              <a:rect l="0" t="0" r="r" b="b"/>
              <a:pathLst>
                <a:path w="21600" h="21600" extrusionOk="0">
                  <a:moveTo>
                    <a:pt x="10941" y="0"/>
                  </a:moveTo>
                  <a:cubicBezTo>
                    <a:pt x="4883" y="0"/>
                    <a:pt x="0" y="4871"/>
                    <a:pt x="0" y="10721"/>
                  </a:cubicBezTo>
                  <a:cubicBezTo>
                    <a:pt x="0" y="16729"/>
                    <a:pt x="4883" y="21600"/>
                    <a:pt x="10941" y="21600"/>
                  </a:cubicBezTo>
                  <a:cubicBezTo>
                    <a:pt x="16693" y="21600"/>
                    <a:pt x="21600" y="16729"/>
                    <a:pt x="21600" y="10721"/>
                  </a:cubicBezTo>
                  <a:cubicBezTo>
                    <a:pt x="21600" y="4871"/>
                    <a:pt x="16693" y="0"/>
                    <a:pt x="10941"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67" name="Google Shape;278;p18"/>
            <p:cNvSpPr/>
            <p:nvPr/>
          </p:nvSpPr>
          <p:spPr>
            <a:xfrm>
              <a:off x="282208" y="0"/>
              <a:ext cx="66493" cy="10485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63" y="0"/>
                    <a:pt x="0" y="4871"/>
                    <a:pt x="0" y="10721"/>
                  </a:cubicBezTo>
                  <a:cubicBezTo>
                    <a:pt x="0" y="16729"/>
                    <a:pt x="4663" y="21600"/>
                    <a:pt x="10800" y="21600"/>
                  </a:cubicBezTo>
                  <a:cubicBezTo>
                    <a:pt x="16628" y="21600"/>
                    <a:pt x="21600" y="16729"/>
                    <a:pt x="21600" y="10721"/>
                  </a:cubicBezTo>
                  <a:cubicBezTo>
                    <a:pt x="21600" y="4871"/>
                    <a:pt x="16628" y="0"/>
                    <a:pt x="10800"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sp>
          <p:nvSpPr>
            <p:cNvPr id="468" name="Google Shape;279;p18"/>
            <p:cNvSpPr/>
            <p:nvPr/>
          </p:nvSpPr>
          <p:spPr>
            <a:xfrm>
              <a:off x="0" y="126306"/>
              <a:ext cx="459777" cy="195501"/>
            </a:xfrm>
            <a:custGeom>
              <a:avLst/>
              <a:gdLst/>
              <a:ahLst/>
              <a:cxnLst>
                <a:cxn ang="0">
                  <a:pos x="wd2" y="hd2"/>
                </a:cxn>
                <a:cxn ang="5400000">
                  <a:pos x="wd2" y="hd2"/>
                </a:cxn>
                <a:cxn ang="10800000">
                  <a:pos x="wd2" y="hd2"/>
                </a:cxn>
                <a:cxn ang="16200000">
                  <a:pos x="wd2" y="hd2"/>
                </a:cxn>
              </a:cxnLst>
              <a:rect l="0" t="0" r="r" b="b"/>
              <a:pathLst>
                <a:path w="21247" h="21600" extrusionOk="0">
                  <a:moveTo>
                    <a:pt x="19954" y="0"/>
                  </a:moveTo>
                  <a:cubicBezTo>
                    <a:pt x="19481" y="0"/>
                    <a:pt x="19020" y="568"/>
                    <a:pt x="18855" y="1895"/>
                  </a:cubicBezTo>
                  <a:cubicBezTo>
                    <a:pt x="17687" y="10080"/>
                    <a:pt x="14378" y="16546"/>
                    <a:pt x="10171" y="16546"/>
                  </a:cubicBezTo>
                  <a:cubicBezTo>
                    <a:pt x="10036" y="16546"/>
                    <a:pt x="9901" y="16539"/>
                    <a:pt x="9762" y="16525"/>
                  </a:cubicBezTo>
                  <a:cubicBezTo>
                    <a:pt x="5444" y="16092"/>
                    <a:pt x="2456" y="9476"/>
                    <a:pt x="503" y="1988"/>
                  </a:cubicBezTo>
                  <a:cubicBezTo>
                    <a:pt x="456" y="1817"/>
                    <a:pt x="375" y="1746"/>
                    <a:pt x="290" y="1746"/>
                  </a:cubicBezTo>
                  <a:cubicBezTo>
                    <a:pt x="151" y="1746"/>
                    <a:pt x="6" y="1952"/>
                    <a:pt x="6" y="2335"/>
                  </a:cubicBezTo>
                  <a:cubicBezTo>
                    <a:pt x="-204" y="13132"/>
                    <a:pt x="4946" y="21053"/>
                    <a:pt x="9762" y="21579"/>
                  </a:cubicBezTo>
                  <a:cubicBezTo>
                    <a:pt x="9921" y="21593"/>
                    <a:pt x="10083" y="21600"/>
                    <a:pt x="10242" y="21600"/>
                  </a:cubicBezTo>
                  <a:cubicBezTo>
                    <a:pt x="15274" y="21600"/>
                    <a:pt x="20256" y="13756"/>
                    <a:pt x="21220" y="3201"/>
                  </a:cubicBezTo>
                  <a:cubicBezTo>
                    <a:pt x="21396" y="1271"/>
                    <a:pt x="20658" y="0"/>
                    <a:pt x="19954" y="0"/>
                  </a:cubicBezTo>
                  <a:close/>
                </a:path>
              </a:pathLst>
            </a:custGeom>
            <a:solidFill>
              <a:srgbClr val="000000"/>
            </a:solidFill>
            <a:ln w="12700" cap="flat">
              <a:noFill/>
              <a:miter lim="400000"/>
            </a:ln>
            <a:effectLst/>
          </p:spPr>
          <p:txBody>
            <a:bodyPr wrap="square" lIns="40099" tIns="40099" rIns="40099" bIns="40099" numCol="1" anchor="ctr">
              <a:noAutofit/>
            </a:bodyPr>
            <a:lstStyle/>
            <a:p>
              <a:endParaRP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Google Shape;577;p24"/>
          <p:cNvSpPr txBox="1">
            <a:spLocks noGrp="1"/>
          </p:cNvSpPr>
          <p:nvPr>
            <p:ph type="title"/>
          </p:nvPr>
        </p:nvSpPr>
        <p:spPr>
          <a:xfrm>
            <a:off x="0" y="451340"/>
            <a:ext cx="10693400" cy="466258"/>
          </a:xfrm>
          <a:prstGeom prst="rect">
            <a:avLst/>
          </a:prstGeom>
        </p:spPr>
        <p:txBody>
          <a:bodyPr wrap="square" lIns="106916" tIns="106916" rIns="106916" bIns="106916" anchor="t">
            <a:noAutofit/>
          </a:bodyPr>
          <a:lstStyle>
            <a:lvl1pPr defTabSz="429778">
              <a:defRPr sz="2068" b="1">
                <a:latin typeface="Times New Roman"/>
                <a:ea typeface="Times New Roman"/>
                <a:cs typeface="Times New Roman"/>
                <a:sym typeface="Times New Roman"/>
              </a:defRPr>
            </a:lvl1pPr>
          </a:lstStyle>
          <a:p>
            <a:pPr algn="ctr"/>
            <a:r>
              <a:rPr lang="en-IN" sz="4000" dirty="0">
                <a:solidFill>
                  <a:srgbClr val="002060"/>
                </a:solidFill>
              </a:rPr>
              <a:t>CHALLENGES WE FACED</a:t>
            </a:r>
          </a:p>
        </p:txBody>
      </p:sp>
      <p:grpSp>
        <p:nvGrpSpPr>
          <p:cNvPr id="1062" name="Google Shape;578;p24"/>
          <p:cNvGrpSpPr/>
          <p:nvPr/>
        </p:nvGrpSpPr>
        <p:grpSpPr>
          <a:xfrm>
            <a:off x="1310223" y="1882402"/>
            <a:ext cx="1592332" cy="2450236"/>
            <a:chOff x="21" y="20"/>
            <a:chExt cx="1815484" cy="2793617"/>
          </a:xfrm>
        </p:grpSpPr>
        <p:sp>
          <p:nvSpPr>
            <p:cNvPr id="1056" name="Google Shape;579;p24"/>
            <p:cNvSpPr/>
            <p:nvPr/>
          </p:nvSpPr>
          <p:spPr>
            <a:xfrm rot="5400000" flipH="1">
              <a:off x="-38326" y="740277"/>
              <a:ext cx="641452" cy="564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850"/>
                  </a:lnTo>
                  <a:lnTo>
                    <a:pt x="9" y="19850"/>
                  </a:lnTo>
                  <a:cubicBezTo>
                    <a:pt x="9" y="19850"/>
                    <a:pt x="146" y="19846"/>
                    <a:pt x="402" y="19846"/>
                  </a:cubicBezTo>
                  <a:cubicBezTo>
                    <a:pt x="1783" y="19846"/>
                    <a:pt x="6645" y="19973"/>
                    <a:pt x="12413" y="21600"/>
                  </a:cubicBezTo>
                  <a:lnTo>
                    <a:pt x="21600" y="4680"/>
                  </a:lnTo>
                  <a:cubicBezTo>
                    <a:pt x="21600" y="4680"/>
                    <a:pt x="15019" y="0"/>
                    <a:pt x="9" y="0"/>
                  </a:cubicBezTo>
                  <a:close/>
                </a:path>
              </a:pathLst>
            </a:custGeom>
            <a:solidFill>
              <a:schemeClr val="accent4"/>
            </a:solidFill>
            <a:ln w="12700" cap="flat">
              <a:noFill/>
              <a:miter lim="400000"/>
            </a:ln>
            <a:effectLst/>
          </p:spPr>
          <p:txBody>
            <a:bodyPr wrap="square" lIns="40099" tIns="40099" rIns="40099" bIns="40099" numCol="1" anchor="ctr">
              <a:noAutofit/>
            </a:bodyPr>
            <a:lstStyle/>
            <a:p>
              <a:pPr>
                <a:defRPr sz="2400"/>
              </a:pPr>
              <a:endParaRPr sz="2105"/>
            </a:p>
          </p:txBody>
        </p:sp>
        <p:sp>
          <p:nvSpPr>
            <p:cNvPr id="1057" name="Google Shape;580;p24"/>
            <p:cNvSpPr/>
            <p:nvPr/>
          </p:nvSpPr>
          <p:spPr>
            <a:xfrm rot="5400000" flipH="1">
              <a:off x="363129" y="536037"/>
              <a:ext cx="958611" cy="6560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79"/>
                  </a:lnTo>
                  <a:lnTo>
                    <a:pt x="6" y="17379"/>
                  </a:lnTo>
                  <a:cubicBezTo>
                    <a:pt x="2705" y="17379"/>
                    <a:pt x="8956" y="17718"/>
                    <a:pt x="15148" y="21600"/>
                  </a:cubicBezTo>
                  <a:lnTo>
                    <a:pt x="21600" y="7281"/>
                  </a:lnTo>
                  <a:cubicBezTo>
                    <a:pt x="21600" y="7281"/>
                    <a:pt x="13176" y="0"/>
                    <a:pt x="6" y="0"/>
                  </a:cubicBezTo>
                  <a:close/>
                </a:path>
              </a:pathLst>
            </a:custGeom>
            <a:solidFill>
              <a:srgbClr val="E7E6E6"/>
            </a:solidFill>
            <a:ln w="12700" cap="flat">
              <a:noFill/>
              <a:miter lim="400000"/>
            </a:ln>
            <a:effectLst/>
          </p:spPr>
          <p:txBody>
            <a:bodyPr wrap="square" lIns="40099" tIns="40099" rIns="40099" bIns="40099" numCol="1" anchor="ctr">
              <a:noAutofit/>
            </a:bodyPr>
            <a:lstStyle/>
            <a:p>
              <a:pPr>
                <a:defRPr sz="2400"/>
              </a:pPr>
              <a:endParaRPr sz="2105"/>
            </a:p>
          </p:txBody>
        </p:sp>
        <p:sp>
          <p:nvSpPr>
            <p:cNvPr id="1058" name="Google Shape;581;p24"/>
            <p:cNvSpPr/>
            <p:nvPr/>
          </p:nvSpPr>
          <p:spPr>
            <a:xfrm rot="5400000" flipH="1">
              <a:off x="749888" y="277762"/>
              <a:ext cx="1343360" cy="787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251"/>
                  </a:lnTo>
                  <a:lnTo>
                    <a:pt x="6" y="15251"/>
                  </a:lnTo>
                  <a:cubicBezTo>
                    <a:pt x="25" y="15251"/>
                    <a:pt x="202" y="15242"/>
                    <a:pt x="512" y="15242"/>
                  </a:cubicBezTo>
                  <a:cubicBezTo>
                    <a:pt x="2491" y="15242"/>
                    <a:pt x="9886" y="15645"/>
                    <a:pt x="16139" y="21600"/>
                  </a:cubicBezTo>
                  <a:lnTo>
                    <a:pt x="21600" y="7473"/>
                  </a:lnTo>
                  <a:cubicBezTo>
                    <a:pt x="21600" y="7473"/>
                    <a:pt x="13537" y="1"/>
                    <a:pt x="6" y="0"/>
                  </a:cubicBezTo>
                  <a:close/>
                </a:path>
              </a:pathLst>
            </a:custGeom>
            <a:solidFill>
              <a:srgbClr val="CC4125"/>
            </a:solidFill>
            <a:ln w="12700" cap="flat">
              <a:noFill/>
              <a:miter lim="400000"/>
            </a:ln>
            <a:effectLst/>
          </p:spPr>
          <p:txBody>
            <a:bodyPr wrap="square" lIns="40099" tIns="40099" rIns="40099" bIns="40099" numCol="1" anchor="ctr">
              <a:noAutofit/>
            </a:bodyPr>
            <a:lstStyle/>
            <a:p>
              <a:pPr>
                <a:defRPr sz="2400"/>
              </a:pPr>
              <a:endParaRPr sz="2105"/>
            </a:p>
          </p:txBody>
        </p:sp>
        <p:sp>
          <p:nvSpPr>
            <p:cNvPr id="1059" name="Google Shape;582;p24"/>
            <p:cNvSpPr/>
            <p:nvPr/>
          </p:nvSpPr>
          <p:spPr>
            <a:xfrm rot="5400000">
              <a:off x="-38326" y="1488624"/>
              <a:ext cx="641452" cy="564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850"/>
                  </a:lnTo>
                  <a:lnTo>
                    <a:pt x="9" y="19850"/>
                  </a:lnTo>
                  <a:cubicBezTo>
                    <a:pt x="9" y="19850"/>
                    <a:pt x="146" y="19846"/>
                    <a:pt x="402" y="19846"/>
                  </a:cubicBezTo>
                  <a:cubicBezTo>
                    <a:pt x="1783" y="19846"/>
                    <a:pt x="6645" y="19973"/>
                    <a:pt x="12413" y="21600"/>
                  </a:cubicBezTo>
                  <a:lnTo>
                    <a:pt x="21600" y="4680"/>
                  </a:lnTo>
                  <a:cubicBezTo>
                    <a:pt x="21600" y="4680"/>
                    <a:pt x="15019" y="0"/>
                    <a:pt x="9" y="0"/>
                  </a:cubicBezTo>
                  <a:close/>
                </a:path>
              </a:pathLst>
            </a:custGeom>
            <a:solidFill>
              <a:schemeClr val="accent4"/>
            </a:solidFill>
            <a:ln w="12700" cap="flat">
              <a:noFill/>
              <a:miter lim="400000"/>
            </a:ln>
            <a:effectLst/>
          </p:spPr>
          <p:txBody>
            <a:bodyPr wrap="square" lIns="40099" tIns="40099" rIns="40099" bIns="40099" numCol="1" anchor="ctr">
              <a:noAutofit/>
            </a:bodyPr>
            <a:lstStyle/>
            <a:p>
              <a:pPr>
                <a:defRPr sz="2400"/>
              </a:pPr>
              <a:endParaRPr sz="2105"/>
            </a:p>
          </p:txBody>
        </p:sp>
        <p:sp>
          <p:nvSpPr>
            <p:cNvPr id="1060" name="Google Shape;583;p24"/>
            <p:cNvSpPr/>
            <p:nvPr/>
          </p:nvSpPr>
          <p:spPr>
            <a:xfrm rot="5400000">
              <a:off x="363129" y="1601542"/>
              <a:ext cx="958611" cy="656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79"/>
                  </a:lnTo>
                  <a:lnTo>
                    <a:pt x="6" y="17379"/>
                  </a:lnTo>
                  <a:cubicBezTo>
                    <a:pt x="2705" y="17379"/>
                    <a:pt x="8956" y="17718"/>
                    <a:pt x="15148" y="21600"/>
                  </a:cubicBezTo>
                  <a:lnTo>
                    <a:pt x="21600" y="7281"/>
                  </a:lnTo>
                  <a:cubicBezTo>
                    <a:pt x="21600" y="7281"/>
                    <a:pt x="13176" y="0"/>
                    <a:pt x="6" y="0"/>
                  </a:cubicBezTo>
                  <a:close/>
                </a:path>
              </a:pathLst>
            </a:custGeom>
            <a:solidFill>
              <a:srgbClr val="E7E6E6"/>
            </a:solidFill>
            <a:ln w="12700" cap="flat">
              <a:noFill/>
              <a:miter lim="400000"/>
            </a:ln>
            <a:effectLst/>
          </p:spPr>
          <p:txBody>
            <a:bodyPr wrap="square" lIns="40099" tIns="40099" rIns="40099" bIns="40099" numCol="1" anchor="ctr">
              <a:noAutofit/>
            </a:bodyPr>
            <a:lstStyle/>
            <a:p>
              <a:pPr>
                <a:defRPr sz="2400"/>
              </a:pPr>
              <a:endParaRPr sz="2105"/>
            </a:p>
          </p:txBody>
        </p:sp>
        <p:sp>
          <p:nvSpPr>
            <p:cNvPr id="1061" name="Google Shape;584;p24"/>
            <p:cNvSpPr/>
            <p:nvPr/>
          </p:nvSpPr>
          <p:spPr>
            <a:xfrm rot="5400000">
              <a:off x="749888" y="1728020"/>
              <a:ext cx="1343360" cy="787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251"/>
                  </a:lnTo>
                  <a:lnTo>
                    <a:pt x="6" y="15251"/>
                  </a:lnTo>
                  <a:cubicBezTo>
                    <a:pt x="25" y="15251"/>
                    <a:pt x="202" y="15242"/>
                    <a:pt x="512" y="15242"/>
                  </a:cubicBezTo>
                  <a:cubicBezTo>
                    <a:pt x="2491" y="15242"/>
                    <a:pt x="9886" y="15645"/>
                    <a:pt x="16139" y="21600"/>
                  </a:cubicBezTo>
                  <a:lnTo>
                    <a:pt x="21600" y="7473"/>
                  </a:lnTo>
                  <a:cubicBezTo>
                    <a:pt x="21600" y="7473"/>
                    <a:pt x="13537" y="1"/>
                    <a:pt x="6" y="0"/>
                  </a:cubicBezTo>
                  <a:close/>
                </a:path>
              </a:pathLst>
            </a:custGeom>
            <a:solidFill>
              <a:srgbClr val="CC4125"/>
            </a:solidFill>
            <a:ln w="12700" cap="flat">
              <a:noFill/>
              <a:miter lim="400000"/>
            </a:ln>
            <a:effectLst/>
          </p:spPr>
          <p:txBody>
            <a:bodyPr wrap="square" lIns="40099" tIns="40099" rIns="40099" bIns="40099" numCol="1" anchor="ctr">
              <a:noAutofit/>
            </a:bodyPr>
            <a:lstStyle/>
            <a:p>
              <a:pPr>
                <a:defRPr sz="2400"/>
              </a:pPr>
              <a:endParaRPr sz="2105"/>
            </a:p>
          </p:txBody>
        </p:sp>
      </p:grpSp>
      <p:grpSp>
        <p:nvGrpSpPr>
          <p:cNvPr id="1069" name="Google Shape;585;p24"/>
          <p:cNvGrpSpPr/>
          <p:nvPr/>
        </p:nvGrpSpPr>
        <p:grpSpPr>
          <a:xfrm>
            <a:off x="4849079" y="1882402"/>
            <a:ext cx="1592332" cy="2450236"/>
            <a:chOff x="21" y="20"/>
            <a:chExt cx="1815484" cy="2793617"/>
          </a:xfrm>
        </p:grpSpPr>
        <p:sp>
          <p:nvSpPr>
            <p:cNvPr id="1063" name="Google Shape;586;p24"/>
            <p:cNvSpPr/>
            <p:nvPr/>
          </p:nvSpPr>
          <p:spPr>
            <a:xfrm rot="5400000" flipH="1">
              <a:off x="-38326" y="740277"/>
              <a:ext cx="641452" cy="564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850"/>
                  </a:lnTo>
                  <a:lnTo>
                    <a:pt x="9" y="19850"/>
                  </a:lnTo>
                  <a:cubicBezTo>
                    <a:pt x="9" y="19850"/>
                    <a:pt x="146" y="19846"/>
                    <a:pt x="402" y="19846"/>
                  </a:cubicBezTo>
                  <a:cubicBezTo>
                    <a:pt x="1783" y="19846"/>
                    <a:pt x="6645" y="19973"/>
                    <a:pt x="12413" y="21600"/>
                  </a:cubicBezTo>
                  <a:lnTo>
                    <a:pt x="21600" y="4680"/>
                  </a:lnTo>
                  <a:cubicBezTo>
                    <a:pt x="21600" y="4680"/>
                    <a:pt x="15019" y="0"/>
                    <a:pt x="9" y="0"/>
                  </a:cubicBezTo>
                  <a:close/>
                </a:path>
              </a:pathLst>
            </a:custGeom>
            <a:solidFill>
              <a:schemeClr val="accent5"/>
            </a:solidFill>
            <a:ln w="12700" cap="flat">
              <a:noFill/>
              <a:miter lim="400000"/>
            </a:ln>
            <a:effectLst/>
          </p:spPr>
          <p:txBody>
            <a:bodyPr wrap="square" lIns="40099" tIns="40099" rIns="40099" bIns="40099" numCol="1" anchor="ctr">
              <a:noAutofit/>
            </a:bodyPr>
            <a:lstStyle/>
            <a:p>
              <a:pPr>
                <a:defRPr sz="2400"/>
              </a:pPr>
              <a:endParaRPr sz="2105"/>
            </a:p>
          </p:txBody>
        </p:sp>
        <p:sp>
          <p:nvSpPr>
            <p:cNvPr id="1064" name="Google Shape;587;p24"/>
            <p:cNvSpPr/>
            <p:nvPr/>
          </p:nvSpPr>
          <p:spPr>
            <a:xfrm rot="5400000" flipH="1">
              <a:off x="363129" y="536037"/>
              <a:ext cx="958611" cy="6560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79"/>
                  </a:lnTo>
                  <a:lnTo>
                    <a:pt x="6" y="17379"/>
                  </a:lnTo>
                  <a:cubicBezTo>
                    <a:pt x="2705" y="17379"/>
                    <a:pt x="8956" y="17718"/>
                    <a:pt x="15148" y="21600"/>
                  </a:cubicBezTo>
                  <a:lnTo>
                    <a:pt x="21600" y="7281"/>
                  </a:lnTo>
                  <a:cubicBezTo>
                    <a:pt x="21600" y="7281"/>
                    <a:pt x="13176" y="0"/>
                    <a:pt x="6" y="0"/>
                  </a:cubicBezTo>
                  <a:close/>
                </a:path>
              </a:pathLst>
            </a:custGeom>
            <a:solidFill>
              <a:srgbClr val="00B050"/>
            </a:solidFill>
            <a:ln w="12700" cap="flat">
              <a:noFill/>
              <a:miter lim="400000"/>
            </a:ln>
            <a:effectLst/>
          </p:spPr>
          <p:txBody>
            <a:bodyPr wrap="square" lIns="40099" tIns="40099" rIns="40099" bIns="40099" numCol="1" anchor="ctr">
              <a:noAutofit/>
            </a:bodyPr>
            <a:lstStyle/>
            <a:p>
              <a:pPr>
                <a:defRPr sz="2400"/>
              </a:pPr>
              <a:endParaRPr sz="2105"/>
            </a:p>
          </p:txBody>
        </p:sp>
        <p:sp>
          <p:nvSpPr>
            <p:cNvPr id="1065" name="Google Shape;588;p24"/>
            <p:cNvSpPr/>
            <p:nvPr/>
          </p:nvSpPr>
          <p:spPr>
            <a:xfrm rot="5400000" flipH="1">
              <a:off x="749888" y="277762"/>
              <a:ext cx="1343360" cy="787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251"/>
                  </a:lnTo>
                  <a:lnTo>
                    <a:pt x="6" y="15251"/>
                  </a:lnTo>
                  <a:cubicBezTo>
                    <a:pt x="25" y="15251"/>
                    <a:pt x="202" y="15242"/>
                    <a:pt x="512" y="15242"/>
                  </a:cubicBezTo>
                  <a:cubicBezTo>
                    <a:pt x="2491" y="15242"/>
                    <a:pt x="9886" y="15645"/>
                    <a:pt x="16139" y="21600"/>
                  </a:cubicBezTo>
                  <a:lnTo>
                    <a:pt x="21600" y="7473"/>
                  </a:lnTo>
                  <a:cubicBezTo>
                    <a:pt x="21600" y="7473"/>
                    <a:pt x="13537" y="1"/>
                    <a:pt x="6" y="0"/>
                  </a:cubicBezTo>
                  <a:close/>
                </a:path>
              </a:pathLst>
            </a:custGeom>
            <a:solidFill>
              <a:srgbClr val="BF9000"/>
            </a:solidFill>
            <a:ln w="12700" cap="flat">
              <a:noFill/>
              <a:miter lim="400000"/>
            </a:ln>
            <a:effectLst/>
          </p:spPr>
          <p:txBody>
            <a:bodyPr wrap="square" lIns="40099" tIns="40099" rIns="40099" bIns="40099" numCol="1" anchor="ctr">
              <a:noAutofit/>
            </a:bodyPr>
            <a:lstStyle/>
            <a:p>
              <a:pPr>
                <a:defRPr sz="2400"/>
              </a:pPr>
              <a:endParaRPr sz="2105"/>
            </a:p>
          </p:txBody>
        </p:sp>
        <p:sp>
          <p:nvSpPr>
            <p:cNvPr id="1066" name="Google Shape;589;p24"/>
            <p:cNvSpPr/>
            <p:nvPr/>
          </p:nvSpPr>
          <p:spPr>
            <a:xfrm rot="5400000">
              <a:off x="-38326" y="1488624"/>
              <a:ext cx="641452" cy="564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850"/>
                  </a:lnTo>
                  <a:lnTo>
                    <a:pt x="9" y="19850"/>
                  </a:lnTo>
                  <a:cubicBezTo>
                    <a:pt x="9" y="19850"/>
                    <a:pt x="146" y="19846"/>
                    <a:pt x="402" y="19846"/>
                  </a:cubicBezTo>
                  <a:cubicBezTo>
                    <a:pt x="1783" y="19846"/>
                    <a:pt x="6645" y="19973"/>
                    <a:pt x="12413" y="21600"/>
                  </a:cubicBezTo>
                  <a:lnTo>
                    <a:pt x="21600" y="4680"/>
                  </a:lnTo>
                  <a:cubicBezTo>
                    <a:pt x="21600" y="4680"/>
                    <a:pt x="15019" y="0"/>
                    <a:pt x="9" y="0"/>
                  </a:cubicBezTo>
                  <a:close/>
                </a:path>
              </a:pathLst>
            </a:custGeom>
            <a:solidFill>
              <a:schemeClr val="accent5"/>
            </a:solidFill>
            <a:ln w="12700" cap="flat">
              <a:noFill/>
              <a:miter lim="400000"/>
            </a:ln>
            <a:effectLst/>
          </p:spPr>
          <p:txBody>
            <a:bodyPr wrap="square" lIns="40099" tIns="40099" rIns="40099" bIns="40099" numCol="1" anchor="ctr">
              <a:noAutofit/>
            </a:bodyPr>
            <a:lstStyle/>
            <a:p>
              <a:pPr>
                <a:defRPr sz="2400"/>
              </a:pPr>
              <a:endParaRPr sz="2105"/>
            </a:p>
          </p:txBody>
        </p:sp>
        <p:sp>
          <p:nvSpPr>
            <p:cNvPr id="1067" name="Google Shape;590;p24"/>
            <p:cNvSpPr/>
            <p:nvPr/>
          </p:nvSpPr>
          <p:spPr>
            <a:xfrm rot="5400000">
              <a:off x="363129" y="1601542"/>
              <a:ext cx="958611" cy="656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79"/>
                  </a:lnTo>
                  <a:lnTo>
                    <a:pt x="6" y="17379"/>
                  </a:lnTo>
                  <a:cubicBezTo>
                    <a:pt x="2705" y="17379"/>
                    <a:pt x="8956" y="17718"/>
                    <a:pt x="15148" y="21600"/>
                  </a:cubicBezTo>
                  <a:lnTo>
                    <a:pt x="21600" y="7281"/>
                  </a:lnTo>
                  <a:cubicBezTo>
                    <a:pt x="21600" y="7281"/>
                    <a:pt x="13176" y="0"/>
                    <a:pt x="6" y="0"/>
                  </a:cubicBezTo>
                  <a:close/>
                </a:path>
              </a:pathLst>
            </a:custGeom>
            <a:solidFill>
              <a:srgbClr val="00B050"/>
            </a:solidFill>
            <a:ln w="12700" cap="flat">
              <a:noFill/>
              <a:miter lim="400000"/>
            </a:ln>
            <a:effectLst/>
          </p:spPr>
          <p:txBody>
            <a:bodyPr wrap="square" lIns="40099" tIns="40099" rIns="40099" bIns="40099" numCol="1" anchor="ctr">
              <a:noAutofit/>
            </a:bodyPr>
            <a:lstStyle/>
            <a:p>
              <a:pPr>
                <a:defRPr sz="2400"/>
              </a:pPr>
              <a:endParaRPr sz="2105"/>
            </a:p>
          </p:txBody>
        </p:sp>
        <p:sp>
          <p:nvSpPr>
            <p:cNvPr id="1068" name="Google Shape;591;p24"/>
            <p:cNvSpPr/>
            <p:nvPr/>
          </p:nvSpPr>
          <p:spPr>
            <a:xfrm rot="5400000">
              <a:off x="749888" y="1728020"/>
              <a:ext cx="1343360" cy="787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251"/>
                  </a:lnTo>
                  <a:lnTo>
                    <a:pt x="6" y="15251"/>
                  </a:lnTo>
                  <a:cubicBezTo>
                    <a:pt x="25" y="15251"/>
                    <a:pt x="202" y="15242"/>
                    <a:pt x="512" y="15242"/>
                  </a:cubicBezTo>
                  <a:cubicBezTo>
                    <a:pt x="2491" y="15242"/>
                    <a:pt x="9886" y="15645"/>
                    <a:pt x="16139" y="21600"/>
                  </a:cubicBezTo>
                  <a:lnTo>
                    <a:pt x="21600" y="7473"/>
                  </a:lnTo>
                  <a:cubicBezTo>
                    <a:pt x="21600" y="7473"/>
                    <a:pt x="13537" y="1"/>
                    <a:pt x="6" y="0"/>
                  </a:cubicBezTo>
                  <a:close/>
                </a:path>
              </a:pathLst>
            </a:custGeom>
            <a:solidFill>
              <a:srgbClr val="BF9000"/>
            </a:solidFill>
            <a:ln w="12700" cap="flat">
              <a:noFill/>
              <a:miter lim="400000"/>
            </a:ln>
            <a:effectLst/>
          </p:spPr>
          <p:txBody>
            <a:bodyPr wrap="square" lIns="40099" tIns="40099" rIns="40099" bIns="40099" numCol="1" anchor="ctr">
              <a:noAutofit/>
            </a:bodyPr>
            <a:lstStyle/>
            <a:p>
              <a:pPr>
                <a:defRPr sz="2400"/>
              </a:pPr>
              <a:endParaRPr sz="2105"/>
            </a:p>
          </p:txBody>
        </p:sp>
      </p:grpSp>
      <p:grpSp>
        <p:nvGrpSpPr>
          <p:cNvPr id="1076" name="Google Shape;592;p24"/>
          <p:cNvGrpSpPr/>
          <p:nvPr/>
        </p:nvGrpSpPr>
        <p:grpSpPr>
          <a:xfrm>
            <a:off x="8387935" y="1882402"/>
            <a:ext cx="1592332" cy="2450236"/>
            <a:chOff x="21" y="20"/>
            <a:chExt cx="1815484" cy="2793617"/>
          </a:xfrm>
        </p:grpSpPr>
        <p:sp>
          <p:nvSpPr>
            <p:cNvPr id="1070" name="Google Shape;593;p24"/>
            <p:cNvSpPr/>
            <p:nvPr/>
          </p:nvSpPr>
          <p:spPr>
            <a:xfrm rot="5400000" flipH="1">
              <a:off x="-38326" y="740277"/>
              <a:ext cx="641452" cy="564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850"/>
                  </a:lnTo>
                  <a:lnTo>
                    <a:pt x="9" y="19850"/>
                  </a:lnTo>
                  <a:cubicBezTo>
                    <a:pt x="9" y="19850"/>
                    <a:pt x="146" y="19846"/>
                    <a:pt x="402" y="19846"/>
                  </a:cubicBezTo>
                  <a:cubicBezTo>
                    <a:pt x="1783" y="19846"/>
                    <a:pt x="6645" y="19973"/>
                    <a:pt x="12413" y="21600"/>
                  </a:cubicBezTo>
                  <a:lnTo>
                    <a:pt x="21600" y="4680"/>
                  </a:lnTo>
                  <a:cubicBezTo>
                    <a:pt x="21600" y="4680"/>
                    <a:pt x="15019" y="0"/>
                    <a:pt x="9" y="0"/>
                  </a:cubicBezTo>
                  <a:close/>
                </a:path>
              </a:pathLst>
            </a:custGeom>
            <a:solidFill>
              <a:schemeClr val="accent3"/>
            </a:solidFill>
            <a:ln w="12700" cap="flat">
              <a:noFill/>
              <a:miter lim="400000"/>
            </a:ln>
            <a:effectLst/>
          </p:spPr>
          <p:txBody>
            <a:bodyPr wrap="square" lIns="40099" tIns="40099" rIns="40099" bIns="40099" numCol="1" anchor="ctr">
              <a:noAutofit/>
            </a:bodyPr>
            <a:lstStyle/>
            <a:p>
              <a:pPr>
                <a:defRPr sz="2400"/>
              </a:pPr>
              <a:endParaRPr sz="2105"/>
            </a:p>
          </p:txBody>
        </p:sp>
        <p:sp>
          <p:nvSpPr>
            <p:cNvPr id="1071" name="Google Shape;594;p24"/>
            <p:cNvSpPr/>
            <p:nvPr/>
          </p:nvSpPr>
          <p:spPr>
            <a:xfrm rot="5400000" flipH="1">
              <a:off x="363129" y="536037"/>
              <a:ext cx="958611" cy="6560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79"/>
                  </a:lnTo>
                  <a:lnTo>
                    <a:pt x="6" y="17379"/>
                  </a:lnTo>
                  <a:cubicBezTo>
                    <a:pt x="2705" y="17379"/>
                    <a:pt x="8956" y="17718"/>
                    <a:pt x="15148" y="21600"/>
                  </a:cubicBezTo>
                  <a:lnTo>
                    <a:pt x="21600" y="7281"/>
                  </a:lnTo>
                  <a:cubicBezTo>
                    <a:pt x="21600" y="7281"/>
                    <a:pt x="13176" y="0"/>
                    <a:pt x="6" y="0"/>
                  </a:cubicBezTo>
                  <a:close/>
                </a:path>
              </a:pathLst>
            </a:custGeom>
            <a:solidFill>
              <a:schemeClr val="accent2"/>
            </a:solidFill>
            <a:ln w="12700" cap="flat">
              <a:noFill/>
              <a:miter lim="400000"/>
            </a:ln>
            <a:effectLst/>
          </p:spPr>
          <p:txBody>
            <a:bodyPr wrap="square" lIns="40099" tIns="40099" rIns="40099" bIns="40099" numCol="1" anchor="ctr">
              <a:noAutofit/>
            </a:bodyPr>
            <a:lstStyle/>
            <a:p>
              <a:pPr>
                <a:defRPr sz="2400"/>
              </a:pPr>
              <a:endParaRPr sz="2105"/>
            </a:p>
          </p:txBody>
        </p:sp>
        <p:sp>
          <p:nvSpPr>
            <p:cNvPr id="1072" name="Google Shape;595;p24"/>
            <p:cNvSpPr/>
            <p:nvPr/>
          </p:nvSpPr>
          <p:spPr>
            <a:xfrm rot="5400000" flipH="1">
              <a:off x="749888" y="277762"/>
              <a:ext cx="1343360" cy="787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251"/>
                  </a:lnTo>
                  <a:lnTo>
                    <a:pt x="6" y="15251"/>
                  </a:lnTo>
                  <a:cubicBezTo>
                    <a:pt x="25" y="15251"/>
                    <a:pt x="202" y="15242"/>
                    <a:pt x="512" y="15242"/>
                  </a:cubicBezTo>
                  <a:cubicBezTo>
                    <a:pt x="2491" y="15242"/>
                    <a:pt x="9886" y="15645"/>
                    <a:pt x="16139" y="21600"/>
                  </a:cubicBezTo>
                  <a:lnTo>
                    <a:pt x="21600" y="7473"/>
                  </a:lnTo>
                  <a:cubicBezTo>
                    <a:pt x="21600" y="7473"/>
                    <a:pt x="13537" y="1"/>
                    <a:pt x="6" y="0"/>
                  </a:cubicBezTo>
                  <a:close/>
                </a:path>
              </a:pathLst>
            </a:custGeom>
            <a:solidFill>
              <a:srgbClr val="8A9847"/>
            </a:solidFill>
            <a:ln w="12700" cap="flat">
              <a:noFill/>
              <a:miter lim="400000"/>
            </a:ln>
            <a:effectLst/>
          </p:spPr>
          <p:txBody>
            <a:bodyPr wrap="square" lIns="40099" tIns="40099" rIns="40099" bIns="40099" numCol="1" anchor="ctr">
              <a:noAutofit/>
            </a:bodyPr>
            <a:lstStyle/>
            <a:p>
              <a:pPr>
                <a:defRPr sz="2400"/>
              </a:pPr>
              <a:endParaRPr sz="2105"/>
            </a:p>
          </p:txBody>
        </p:sp>
        <p:sp>
          <p:nvSpPr>
            <p:cNvPr id="1073" name="Google Shape;596;p24"/>
            <p:cNvSpPr/>
            <p:nvPr/>
          </p:nvSpPr>
          <p:spPr>
            <a:xfrm rot="5400000">
              <a:off x="-38326" y="1488624"/>
              <a:ext cx="641452" cy="564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850"/>
                  </a:lnTo>
                  <a:lnTo>
                    <a:pt x="9" y="19850"/>
                  </a:lnTo>
                  <a:cubicBezTo>
                    <a:pt x="9" y="19850"/>
                    <a:pt x="146" y="19846"/>
                    <a:pt x="402" y="19846"/>
                  </a:cubicBezTo>
                  <a:cubicBezTo>
                    <a:pt x="1783" y="19846"/>
                    <a:pt x="6645" y="19973"/>
                    <a:pt x="12413" y="21600"/>
                  </a:cubicBezTo>
                  <a:lnTo>
                    <a:pt x="21600" y="4680"/>
                  </a:lnTo>
                  <a:cubicBezTo>
                    <a:pt x="21600" y="4680"/>
                    <a:pt x="15019" y="0"/>
                    <a:pt x="9" y="0"/>
                  </a:cubicBezTo>
                  <a:close/>
                </a:path>
              </a:pathLst>
            </a:custGeom>
            <a:solidFill>
              <a:schemeClr val="accent3"/>
            </a:solidFill>
            <a:ln w="12700" cap="flat">
              <a:noFill/>
              <a:miter lim="400000"/>
            </a:ln>
            <a:effectLst/>
          </p:spPr>
          <p:txBody>
            <a:bodyPr wrap="square" lIns="40099" tIns="40099" rIns="40099" bIns="40099" numCol="1" anchor="ctr">
              <a:noAutofit/>
            </a:bodyPr>
            <a:lstStyle/>
            <a:p>
              <a:pPr>
                <a:defRPr sz="2400"/>
              </a:pPr>
              <a:endParaRPr sz="2105"/>
            </a:p>
          </p:txBody>
        </p:sp>
        <p:sp>
          <p:nvSpPr>
            <p:cNvPr id="1074" name="Google Shape;597;p24"/>
            <p:cNvSpPr/>
            <p:nvPr/>
          </p:nvSpPr>
          <p:spPr>
            <a:xfrm rot="5400000">
              <a:off x="363129" y="1601542"/>
              <a:ext cx="958611" cy="656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79"/>
                  </a:lnTo>
                  <a:lnTo>
                    <a:pt x="6" y="17379"/>
                  </a:lnTo>
                  <a:cubicBezTo>
                    <a:pt x="2705" y="17379"/>
                    <a:pt x="8956" y="17718"/>
                    <a:pt x="15148" y="21600"/>
                  </a:cubicBezTo>
                  <a:lnTo>
                    <a:pt x="21600" y="7281"/>
                  </a:lnTo>
                  <a:cubicBezTo>
                    <a:pt x="21600" y="7281"/>
                    <a:pt x="13176" y="0"/>
                    <a:pt x="6" y="0"/>
                  </a:cubicBezTo>
                  <a:close/>
                </a:path>
              </a:pathLst>
            </a:custGeom>
            <a:solidFill>
              <a:schemeClr val="accent2"/>
            </a:solidFill>
            <a:ln w="12700" cap="flat">
              <a:noFill/>
              <a:miter lim="400000"/>
            </a:ln>
            <a:effectLst/>
          </p:spPr>
          <p:txBody>
            <a:bodyPr wrap="square" lIns="40099" tIns="40099" rIns="40099" bIns="40099" numCol="1" anchor="ctr">
              <a:noAutofit/>
            </a:bodyPr>
            <a:lstStyle/>
            <a:p>
              <a:pPr>
                <a:defRPr sz="2400"/>
              </a:pPr>
              <a:endParaRPr sz="2105"/>
            </a:p>
          </p:txBody>
        </p:sp>
        <p:sp>
          <p:nvSpPr>
            <p:cNvPr id="1075" name="Google Shape;598;p24"/>
            <p:cNvSpPr/>
            <p:nvPr/>
          </p:nvSpPr>
          <p:spPr>
            <a:xfrm rot="5400000">
              <a:off x="749888" y="1728020"/>
              <a:ext cx="1343360" cy="787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251"/>
                  </a:lnTo>
                  <a:lnTo>
                    <a:pt x="6" y="15251"/>
                  </a:lnTo>
                  <a:cubicBezTo>
                    <a:pt x="25" y="15251"/>
                    <a:pt x="202" y="15242"/>
                    <a:pt x="512" y="15242"/>
                  </a:cubicBezTo>
                  <a:cubicBezTo>
                    <a:pt x="2491" y="15242"/>
                    <a:pt x="9886" y="15645"/>
                    <a:pt x="16139" y="21600"/>
                  </a:cubicBezTo>
                  <a:lnTo>
                    <a:pt x="21600" y="7473"/>
                  </a:lnTo>
                  <a:cubicBezTo>
                    <a:pt x="21600" y="7473"/>
                    <a:pt x="13537" y="1"/>
                    <a:pt x="6" y="0"/>
                  </a:cubicBezTo>
                  <a:close/>
                </a:path>
              </a:pathLst>
            </a:custGeom>
            <a:solidFill>
              <a:srgbClr val="8A9847"/>
            </a:solidFill>
            <a:ln w="12700" cap="flat">
              <a:noFill/>
              <a:miter lim="400000"/>
            </a:ln>
            <a:effectLst/>
          </p:spPr>
          <p:txBody>
            <a:bodyPr wrap="square" lIns="40099" tIns="40099" rIns="40099" bIns="40099" numCol="1" anchor="ctr">
              <a:noAutofit/>
            </a:bodyPr>
            <a:lstStyle/>
            <a:p>
              <a:pPr>
                <a:defRPr sz="2400"/>
              </a:pPr>
              <a:endParaRPr sz="2105"/>
            </a:p>
          </p:txBody>
        </p:sp>
      </p:grpSp>
      <p:sp>
        <p:nvSpPr>
          <p:cNvPr id="1077" name="Google Shape;599;p24"/>
          <p:cNvSpPr txBox="1"/>
          <p:nvPr/>
        </p:nvSpPr>
        <p:spPr>
          <a:xfrm>
            <a:off x="4555323" y="4750181"/>
            <a:ext cx="2064304" cy="485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lvl1pPr>
              <a:defRPr sz="2000" b="1">
                <a:latin typeface="Times New Roman"/>
                <a:ea typeface="Times New Roman"/>
                <a:cs typeface="Times New Roman"/>
                <a:sym typeface="Times New Roman"/>
              </a:defRPr>
            </a:lvl1pPr>
          </a:lstStyle>
          <a:p>
            <a:r>
              <a:rPr sz="1754"/>
              <a:t>Latency </a:t>
            </a:r>
          </a:p>
        </p:txBody>
      </p:sp>
      <p:sp>
        <p:nvSpPr>
          <p:cNvPr id="1078" name="Google Shape;600;p24"/>
          <p:cNvSpPr txBox="1"/>
          <p:nvPr/>
        </p:nvSpPr>
        <p:spPr>
          <a:xfrm>
            <a:off x="4539994" y="5080588"/>
            <a:ext cx="2064304" cy="863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lvl1pPr>
              <a:defRPr sz="1600">
                <a:latin typeface="Roboto"/>
                <a:ea typeface="Roboto"/>
                <a:cs typeface="Roboto"/>
                <a:sym typeface="Roboto"/>
              </a:defRPr>
            </a:lvl1pPr>
          </a:lstStyle>
          <a:p>
            <a:r>
              <a:rPr sz="1403"/>
              <a:t>After capture the image the processing speed  will delay </a:t>
            </a:r>
          </a:p>
        </p:txBody>
      </p:sp>
      <p:sp>
        <p:nvSpPr>
          <p:cNvPr id="1079" name="Google Shape;601;p24"/>
          <p:cNvSpPr txBox="1"/>
          <p:nvPr/>
        </p:nvSpPr>
        <p:spPr>
          <a:xfrm>
            <a:off x="1016469" y="4736651"/>
            <a:ext cx="2064304" cy="512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lvl1pPr>
              <a:defRPr sz="2200" b="1">
                <a:latin typeface="Times New Roman"/>
                <a:ea typeface="Times New Roman"/>
                <a:cs typeface="Times New Roman"/>
                <a:sym typeface="Times New Roman"/>
              </a:defRPr>
            </a:lvl1pPr>
          </a:lstStyle>
          <a:p>
            <a:r>
              <a:rPr sz="1930"/>
              <a:t>Cost </a:t>
            </a:r>
          </a:p>
        </p:txBody>
      </p:sp>
      <p:sp>
        <p:nvSpPr>
          <p:cNvPr id="1080" name="Google Shape;602;p24"/>
          <p:cNvSpPr txBox="1"/>
          <p:nvPr/>
        </p:nvSpPr>
        <p:spPr>
          <a:xfrm>
            <a:off x="1003186" y="5165830"/>
            <a:ext cx="2064304" cy="431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lvl1pPr>
              <a:defRPr sz="1600">
                <a:latin typeface="Roboto"/>
                <a:ea typeface="Roboto"/>
                <a:cs typeface="Roboto"/>
                <a:sym typeface="Roboto"/>
              </a:defRPr>
            </a:lvl1pPr>
          </a:lstStyle>
          <a:p>
            <a:r>
              <a:rPr sz="1403"/>
              <a:t>Components cost </a:t>
            </a:r>
          </a:p>
        </p:txBody>
      </p:sp>
      <p:sp>
        <p:nvSpPr>
          <p:cNvPr id="1081" name="Google Shape;603;p24"/>
          <p:cNvSpPr txBox="1"/>
          <p:nvPr/>
        </p:nvSpPr>
        <p:spPr>
          <a:xfrm>
            <a:off x="8094195" y="4750181"/>
            <a:ext cx="2064304" cy="485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lvl1pPr>
              <a:defRPr sz="2000" b="1">
                <a:latin typeface="Times New Roman"/>
                <a:ea typeface="Times New Roman"/>
                <a:cs typeface="Times New Roman"/>
                <a:sym typeface="Times New Roman"/>
              </a:defRPr>
            </a:lvl1pPr>
          </a:lstStyle>
          <a:p>
            <a:r>
              <a:rPr sz="1754"/>
              <a:t> Image Focusing </a:t>
            </a:r>
          </a:p>
        </p:txBody>
      </p:sp>
      <p:sp>
        <p:nvSpPr>
          <p:cNvPr id="1082" name="Google Shape;604;p24"/>
          <p:cNvSpPr txBox="1"/>
          <p:nvPr/>
        </p:nvSpPr>
        <p:spPr>
          <a:xfrm>
            <a:off x="8207172" y="5113658"/>
            <a:ext cx="2064304" cy="863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lvl1pPr>
              <a:defRPr sz="1600">
                <a:latin typeface="Roboto"/>
                <a:ea typeface="Roboto"/>
                <a:cs typeface="Roboto"/>
                <a:sym typeface="Roboto"/>
              </a:defRPr>
            </a:lvl1pPr>
          </a:lstStyle>
          <a:p>
            <a:r>
              <a:rPr sz="1403"/>
              <a:t>Due to in efficiency of camera auto focusing issed is faced </a:t>
            </a:r>
          </a:p>
        </p:txBody>
      </p:sp>
      <p:grpSp>
        <p:nvGrpSpPr>
          <p:cNvPr id="1099" name="Google Shape;605;p24"/>
          <p:cNvGrpSpPr/>
          <p:nvPr/>
        </p:nvGrpSpPr>
        <p:grpSpPr>
          <a:xfrm>
            <a:off x="534434" y="2526361"/>
            <a:ext cx="691047" cy="3777294"/>
            <a:chOff x="0" y="0"/>
            <a:chExt cx="787891" cy="4306652"/>
          </a:xfrm>
        </p:grpSpPr>
        <p:sp>
          <p:nvSpPr>
            <p:cNvPr id="1083" name="Google Shape;606;p24"/>
            <p:cNvSpPr/>
            <p:nvPr/>
          </p:nvSpPr>
          <p:spPr>
            <a:xfrm>
              <a:off x="568938" y="165325"/>
              <a:ext cx="218954" cy="24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046" y="21600"/>
                  </a:lnTo>
                  <a:cubicBezTo>
                    <a:pt x="9789" y="21600"/>
                    <a:pt x="15065" y="18165"/>
                    <a:pt x="16776" y="13213"/>
                  </a:cubicBez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084" name="Google Shape;607;p24"/>
            <p:cNvSpPr/>
            <p:nvPr/>
          </p:nvSpPr>
          <p:spPr>
            <a:xfrm>
              <a:off x="568938" y="560500"/>
              <a:ext cx="218954" cy="24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046" y="21600"/>
                  </a:lnTo>
                  <a:cubicBezTo>
                    <a:pt x="9789" y="21600"/>
                    <a:pt x="15065" y="18165"/>
                    <a:pt x="16776" y="13213"/>
                  </a:cubicBez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085" name="Google Shape;608;p24"/>
            <p:cNvSpPr/>
            <p:nvPr/>
          </p:nvSpPr>
          <p:spPr>
            <a:xfrm>
              <a:off x="568938" y="949365"/>
              <a:ext cx="218954" cy="24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046" y="21600"/>
                  </a:lnTo>
                  <a:cubicBezTo>
                    <a:pt x="9789" y="21600"/>
                    <a:pt x="15065" y="18303"/>
                    <a:pt x="16776" y="13351"/>
                  </a:cubicBez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086" name="Google Shape;609;p24"/>
            <p:cNvSpPr/>
            <p:nvPr/>
          </p:nvSpPr>
          <p:spPr>
            <a:xfrm>
              <a:off x="0" y="0"/>
              <a:ext cx="598213" cy="1361750"/>
            </a:xfrm>
            <a:prstGeom prst="rect">
              <a:avLst/>
            </a:prstGeom>
            <a:solidFill>
              <a:srgbClr val="000000"/>
            </a:solidFill>
            <a:ln w="12700" cap="flat">
              <a:noFill/>
              <a:miter lim="400000"/>
            </a:ln>
            <a:effectLst/>
          </p:spPr>
          <p:txBody>
            <a:bodyPr wrap="square" lIns="40099" tIns="40099" rIns="40099" bIns="40099" numCol="1" anchor="ctr">
              <a:noAutofit/>
            </a:bodyPr>
            <a:lstStyle/>
            <a:p>
              <a:pPr>
                <a:defRPr sz="2400"/>
              </a:pPr>
              <a:endParaRPr sz="2105"/>
            </a:p>
          </p:txBody>
        </p:sp>
        <p:sp>
          <p:nvSpPr>
            <p:cNvPr id="1087" name="Google Shape;610;p24"/>
            <p:cNvSpPr/>
            <p:nvPr/>
          </p:nvSpPr>
          <p:spPr>
            <a:xfrm>
              <a:off x="151656" y="141320"/>
              <a:ext cx="295055" cy="295055"/>
            </a:xfrm>
            <a:prstGeom prst="ellipse">
              <a:avLst/>
            </a:prstGeom>
            <a:solidFill>
              <a:srgbClr val="FF0000"/>
            </a:solidFill>
            <a:ln w="12700" cap="flat">
              <a:noFill/>
              <a:miter lim="400000"/>
            </a:ln>
            <a:effectLst/>
          </p:spPr>
          <p:txBody>
            <a:bodyPr wrap="square" lIns="40099" tIns="40099" rIns="40099" bIns="40099" numCol="1" anchor="ctr">
              <a:noAutofit/>
            </a:bodyPr>
            <a:lstStyle/>
            <a:p>
              <a:pPr>
                <a:defRPr sz="2400"/>
              </a:pPr>
              <a:endParaRPr sz="2105"/>
            </a:p>
          </p:txBody>
        </p:sp>
        <p:sp>
          <p:nvSpPr>
            <p:cNvPr id="1088" name="Google Shape;611;p24"/>
            <p:cNvSpPr/>
            <p:nvPr/>
          </p:nvSpPr>
          <p:spPr>
            <a:xfrm>
              <a:off x="151656" y="534236"/>
              <a:ext cx="295055" cy="295055"/>
            </a:xfrm>
            <a:prstGeom prst="ellipse">
              <a:avLst/>
            </a:prstGeom>
            <a:solidFill>
              <a:srgbClr val="FF0000"/>
            </a:solidFill>
            <a:ln w="12700" cap="flat">
              <a:noFill/>
              <a:miter lim="400000"/>
            </a:ln>
            <a:effectLst/>
          </p:spPr>
          <p:txBody>
            <a:bodyPr wrap="square" lIns="40099" tIns="40099" rIns="40099" bIns="40099" numCol="1" anchor="ctr">
              <a:noAutofit/>
            </a:bodyPr>
            <a:lstStyle/>
            <a:p>
              <a:pPr>
                <a:defRPr sz="2400"/>
              </a:pPr>
              <a:endParaRPr sz="2105"/>
            </a:p>
          </p:txBody>
        </p:sp>
        <p:sp>
          <p:nvSpPr>
            <p:cNvPr id="1089" name="Google Shape;612;p24"/>
            <p:cNvSpPr/>
            <p:nvPr/>
          </p:nvSpPr>
          <p:spPr>
            <a:xfrm>
              <a:off x="151656" y="931684"/>
              <a:ext cx="295055" cy="295055"/>
            </a:xfrm>
            <a:prstGeom prst="ellipse">
              <a:avLst/>
            </a:prstGeom>
            <a:solidFill>
              <a:srgbClr val="FF0000"/>
            </a:solidFill>
            <a:ln w="12700" cap="flat">
              <a:noFill/>
              <a:miter lim="400000"/>
            </a:ln>
            <a:effectLst/>
          </p:spPr>
          <p:txBody>
            <a:bodyPr wrap="square" lIns="40099" tIns="40099" rIns="40099" bIns="40099" numCol="1" anchor="ctr">
              <a:noAutofit/>
            </a:bodyPr>
            <a:lstStyle/>
            <a:p>
              <a:pPr>
                <a:defRPr sz="2400"/>
              </a:pPr>
              <a:endParaRPr sz="2105"/>
            </a:p>
          </p:txBody>
        </p:sp>
        <p:sp>
          <p:nvSpPr>
            <p:cNvPr id="1090" name="Google Shape;613;p24"/>
            <p:cNvSpPr/>
            <p:nvPr/>
          </p:nvSpPr>
          <p:spPr>
            <a:xfrm>
              <a:off x="239312" y="1386982"/>
              <a:ext cx="118009" cy="2893701"/>
            </a:xfrm>
            <a:prstGeom prst="rect">
              <a:avLst/>
            </a:pr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091" name="Google Shape;614;p24"/>
            <p:cNvSpPr/>
            <p:nvPr/>
          </p:nvSpPr>
          <p:spPr>
            <a:xfrm>
              <a:off x="121161" y="1360170"/>
              <a:ext cx="177944" cy="5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084" y="21600"/>
                  </a:lnTo>
                  <a:lnTo>
                    <a:pt x="21600" y="21600"/>
                  </a:lnTo>
                  <a:lnTo>
                    <a:pt x="21600" y="0"/>
                  </a:lnTo>
                  <a:close/>
                </a:path>
              </a:pathLst>
            </a:custGeom>
            <a:solidFill>
              <a:srgbClr val="666666"/>
            </a:solidFill>
            <a:ln w="12700" cap="flat">
              <a:noFill/>
              <a:miter lim="400000"/>
            </a:ln>
            <a:effectLst/>
          </p:spPr>
          <p:txBody>
            <a:bodyPr wrap="square" lIns="40099" tIns="40099" rIns="40099" bIns="40099" numCol="1" anchor="ctr">
              <a:noAutofit/>
            </a:bodyPr>
            <a:lstStyle/>
            <a:p>
              <a:pPr>
                <a:defRPr sz="2400"/>
              </a:pPr>
              <a:endParaRPr sz="2105"/>
            </a:p>
          </p:txBody>
        </p:sp>
        <p:sp>
          <p:nvSpPr>
            <p:cNvPr id="1092" name="Google Shape;615;p24"/>
            <p:cNvSpPr/>
            <p:nvPr/>
          </p:nvSpPr>
          <p:spPr>
            <a:xfrm>
              <a:off x="152706" y="3515564"/>
              <a:ext cx="146399" cy="731993"/>
            </a:xfrm>
            <a:custGeom>
              <a:avLst/>
              <a:gdLst/>
              <a:ahLst/>
              <a:cxnLst>
                <a:cxn ang="0">
                  <a:pos x="wd2" y="hd2"/>
                </a:cxn>
                <a:cxn ang="5400000">
                  <a:pos x="wd2" y="hd2"/>
                </a:cxn>
                <a:cxn ang="10800000">
                  <a:pos x="wd2" y="hd2"/>
                </a:cxn>
                <a:cxn ang="16200000">
                  <a:pos x="wd2" y="hd2"/>
                </a:cxn>
              </a:cxnLst>
              <a:rect l="0" t="0" r="r" b="b"/>
              <a:pathLst>
                <a:path w="21600" h="21600" extrusionOk="0">
                  <a:moveTo>
                    <a:pt x="5818" y="0"/>
                  </a:moveTo>
                  <a:lnTo>
                    <a:pt x="0" y="21600"/>
                  </a:lnTo>
                  <a:lnTo>
                    <a:pt x="21600" y="21600"/>
                  </a:lnTo>
                  <a:lnTo>
                    <a:pt x="21600" y="0"/>
                  </a:lnTo>
                  <a:close/>
                </a:path>
              </a:pathLst>
            </a:custGeom>
            <a:solidFill>
              <a:srgbClr val="666666"/>
            </a:solidFill>
            <a:ln w="12700" cap="flat">
              <a:noFill/>
              <a:miter lim="400000"/>
            </a:ln>
            <a:effectLst/>
          </p:spPr>
          <p:txBody>
            <a:bodyPr wrap="square" lIns="40099" tIns="40099" rIns="40099" bIns="40099" numCol="1" anchor="ctr">
              <a:noAutofit/>
            </a:bodyPr>
            <a:lstStyle/>
            <a:p>
              <a:pPr>
                <a:defRPr sz="2400"/>
              </a:pPr>
              <a:endParaRPr sz="2105"/>
            </a:p>
          </p:txBody>
        </p:sp>
        <p:sp>
          <p:nvSpPr>
            <p:cNvPr id="1093" name="Google Shape;616;p24"/>
            <p:cNvSpPr/>
            <p:nvPr/>
          </p:nvSpPr>
          <p:spPr>
            <a:xfrm>
              <a:off x="299105" y="1360170"/>
              <a:ext cx="177945" cy="5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342" y="21600"/>
                  </a:ln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094" name="Google Shape;617;p24"/>
            <p:cNvSpPr/>
            <p:nvPr/>
          </p:nvSpPr>
          <p:spPr>
            <a:xfrm>
              <a:off x="294430" y="1360170"/>
              <a:ext cx="177945" cy="5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342" y="21600"/>
                  </a:ln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095" name="Google Shape;618;p24"/>
            <p:cNvSpPr/>
            <p:nvPr/>
          </p:nvSpPr>
          <p:spPr>
            <a:xfrm>
              <a:off x="299105" y="3515564"/>
              <a:ext cx="146399" cy="7319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5803"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096" name="Google Shape;619;p24"/>
            <p:cNvSpPr/>
            <p:nvPr/>
          </p:nvSpPr>
          <p:spPr>
            <a:xfrm>
              <a:off x="299105" y="3515564"/>
              <a:ext cx="146399" cy="7319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5803"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097" name="Google Shape;620;p24"/>
            <p:cNvSpPr/>
            <p:nvPr/>
          </p:nvSpPr>
          <p:spPr>
            <a:xfrm>
              <a:off x="79480" y="4240542"/>
              <a:ext cx="221964" cy="66103"/>
            </a:xfrm>
            <a:prstGeom prst="rect">
              <a:avLst/>
            </a:prstGeom>
            <a:solidFill>
              <a:srgbClr val="515151"/>
            </a:solidFill>
            <a:ln w="12700" cap="flat">
              <a:noFill/>
              <a:miter lim="400000"/>
            </a:ln>
            <a:effectLst/>
          </p:spPr>
          <p:txBody>
            <a:bodyPr wrap="square" lIns="40099" tIns="40099" rIns="40099" bIns="40099" numCol="1" anchor="ctr">
              <a:noAutofit/>
            </a:bodyPr>
            <a:lstStyle/>
            <a:p>
              <a:pPr>
                <a:defRPr sz="2400"/>
              </a:pPr>
              <a:endParaRPr sz="2105"/>
            </a:p>
          </p:txBody>
        </p:sp>
        <p:sp>
          <p:nvSpPr>
            <p:cNvPr id="1098" name="Google Shape;621;p24"/>
            <p:cNvSpPr/>
            <p:nvPr/>
          </p:nvSpPr>
          <p:spPr>
            <a:xfrm>
              <a:off x="299105" y="4240550"/>
              <a:ext cx="221964" cy="66103"/>
            </a:xfrm>
            <a:prstGeom prst="rect">
              <a:avLst/>
            </a:pr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grpSp>
      <p:grpSp>
        <p:nvGrpSpPr>
          <p:cNvPr id="1116" name="Google Shape;622;p24"/>
          <p:cNvGrpSpPr/>
          <p:nvPr/>
        </p:nvGrpSpPr>
        <p:grpSpPr>
          <a:xfrm>
            <a:off x="4073289" y="2526361"/>
            <a:ext cx="691047" cy="3778641"/>
            <a:chOff x="0" y="0"/>
            <a:chExt cx="787891" cy="4308188"/>
          </a:xfrm>
        </p:grpSpPr>
        <p:sp>
          <p:nvSpPr>
            <p:cNvPr id="1100" name="Google Shape;623;p24"/>
            <p:cNvSpPr/>
            <p:nvPr/>
          </p:nvSpPr>
          <p:spPr>
            <a:xfrm>
              <a:off x="568938" y="165325"/>
              <a:ext cx="218954" cy="24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046" y="21600"/>
                  </a:lnTo>
                  <a:cubicBezTo>
                    <a:pt x="9789" y="21600"/>
                    <a:pt x="15065" y="18165"/>
                    <a:pt x="16776" y="13213"/>
                  </a:cubicBez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01" name="Google Shape;624;p24"/>
            <p:cNvSpPr/>
            <p:nvPr/>
          </p:nvSpPr>
          <p:spPr>
            <a:xfrm>
              <a:off x="568938" y="560500"/>
              <a:ext cx="218954" cy="24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046" y="21600"/>
                  </a:lnTo>
                  <a:cubicBezTo>
                    <a:pt x="9789" y="21600"/>
                    <a:pt x="15065" y="18165"/>
                    <a:pt x="16776" y="13213"/>
                  </a:cubicBez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02" name="Google Shape;625;p24"/>
            <p:cNvSpPr/>
            <p:nvPr/>
          </p:nvSpPr>
          <p:spPr>
            <a:xfrm>
              <a:off x="568938" y="949365"/>
              <a:ext cx="218954" cy="24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046" y="21600"/>
                  </a:lnTo>
                  <a:cubicBezTo>
                    <a:pt x="9789" y="21600"/>
                    <a:pt x="15065" y="18303"/>
                    <a:pt x="16776" y="13351"/>
                  </a:cubicBez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03" name="Google Shape;626;p24"/>
            <p:cNvSpPr/>
            <p:nvPr/>
          </p:nvSpPr>
          <p:spPr>
            <a:xfrm>
              <a:off x="0" y="0"/>
              <a:ext cx="598213" cy="1361750"/>
            </a:xfrm>
            <a:prstGeom prst="rect">
              <a:avLst/>
            </a:prstGeom>
            <a:solidFill>
              <a:srgbClr val="000000"/>
            </a:solidFill>
            <a:ln w="12700" cap="flat">
              <a:noFill/>
              <a:miter lim="400000"/>
            </a:ln>
            <a:effectLst/>
          </p:spPr>
          <p:txBody>
            <a:bodyPr wrap="square" lIns="40099" tIns="40099" rIns="40099" bIns="40099" numCol="1" anchor="ctr">
              <a:noAutofit/>
            </a:bodyPr>
            <a:lstStyle/>
            <a:p>
              <a:pPr>
                <a:defRPr sz="2400"/>
              </a:pPr>
              <a:endParaRPr sz="2105"/>
            </a:p>
          </p:txBody>
        </p:sp>
        <p:sp>
          <p:nvSpPr>
            <p:cNvPr id="1104" name="Google Shape;627;p24"/>
            <p:cNvSpPr/>
            <p:nvPr/>
          </p:nvSpPr>
          <p:spPr>
            <a:xfrm>
              <a:off x="151656" y="141320"/>
              <a:ext cx="295055" cy="295055"/>
            </a:xfrm>
            <a:prstGeom prst="ellipse">
              <a:avLst/>
            </a:prstGeom>
            <a:solidFill>
              <a:srgbClr val="00B050"/>
            </a:solidFill>
            <a:ln w="12700" cap="flat">
              <a:noFill/>
              <a:miter lim="400000"/>
            </a:ln>
            <a:effectLst/>
          </p:spPr>
          <p:txBody>
            <a:bodyPr wrap="square" lIns="40099" tIns="40099" rIns="40099" bIns="40099" numCol="1" anchor="ctr">
              <a:noAutofit/>
            </a:bodyPr>
            <a:lstStyle/>
            <a:p>
              <a:pPr>
                <a:defRPr sz="2400"/>
              </a:pPr>
              <a:endParaRPr sz="2105"/>
            </a:p>
          </p:txBody>
        </p:sp>
        <p:sp>
          <p:nvSpPr>
            <p:cNvPr id="1105" name="Google Shape;628;p24"/>
            <p:cNvSpPr/>
            <p:nvPr/>
          </p:nvSpPr>
          <p:spPr>
            <a:xfrm>
              <a:off x="151656" y="534236"/>
              <a:ext cx="295055" cy="295055"/>
            </a:xfrm>
            <a:prstGeom prst="ellipse">
              <a:avLst/>
            </a:prstGeom>
            <a:solidFill>
              <a:srgbClr val="00B050"/>
            </a:solidFill>
            <a:ln w="12700" cap="flat">
              <a:noFill/>
              <a:miter lim="400000"/>
            </a:ln>
            <a:effectLst/>
          </p:spPr>
          <p:txBody>
            <a:bodyPr wrap="square" lIns="40099" tIns="40099" rIns="40099" bIns="40099" numCol="1" anchor="ctr">
              <a:noAutofit/>
            </a:bodyPr>
            <a:lstStyle/>
            <a:p>
              <a:pPr>
                <a:defRPr sz="2400"/>
              </a:pPr>
              <a:endParaRPr sz="2105"/>
            </a:p>
          </p:txBody>
        </p:sp>
        <p:sp>
          <p:nvSpPr>
            <p:cNvPr id="1106" name="Google Shape;629;p24"/>
            <p:cNvSpPr/>
            <p:nvPr/>
          </p:nvSpPr>
          <p:spPr>
            <a:xfrm>
              <a:off x="151656" y="931684"/>
              <a:ext cx="295055" cy="295055"/>
            </a:xfrm>
            <a:prstGeom prst="ellipse">
              <a:avLst/>
            </a:prstGeom>
            <a:solidFill>
              <a:srgbClr val="00B050"/>
            </a:solidFill>
            <a:ln w="12700" cap="flat">
              <a:noFill/>
              <a:miter lim="400000"/>
            </a:ln>
            <a:effectLst/>
          </p:spPr>
          <p:txBody>
            <a:bodyPr wrap="square" lIns="40099" tIns="40099" rIns="40099" bIns="40099" numCol="1" anchor="ctr">
              <a:noAutofit/>
            </a:bodyPr>
            <a:lstStyle/>
            <a:p>
              <a:pPr>
                <a:defRPr sz="2400"/>
              </a:pPr>
              <a:endParaRPr sz="2105"/>
            </a:p>
          </p:txBody>
        </p:sp>
        <p:sp>
          <p:nvSpPr>
            <p:cNvPr id="1107" name="Google Shape;630;p24"/>
            <p:cNvSpPr/>
            <p:nvPr/>
          </p:nvSpPr>
          <p:spPr>
            <a:xfrm>
              <a:off x="239312" y="1386982"/>
              <a:ext cx="118009" cy="2893701"/>
            </a:xfrm>
            <a:prstGeom prst="rect">
              <a:avLst/>
            </a:pr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08" name="Google Shape;631;p24"/>
            <p:cNvSpPr/>
            <p:nvPr/>
          </p:nvSpPr>
          <p:spPr>
            <a:xfrm>
              <a:off x="121161" y="1360170"/>
              <a:ext cx="177944" cy="5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084" y="21600"/>
                  </a:lnTo>
                  <a:lnTo>
                    <a:pt x="21600" y="21600"/>
                  </a:lnTo>
                  <a:lnTo>
                    <a:pt x="21600" y="0"/>
                  </a:lnTo>
                  <a:close/>
                </a:path>
              </a:pathLst>
            </a:custGeom>
            <a:solidFill>
              <a:srgbClr val="666666"/>
            </a:solidFill>
            <a:ln w="12700" cap="flat">
              <a:noFill/>
              <a:miter lim="400000"/>
            </a:ln>
            <a:effectLst/>
          </p:spPr>
          <p:txBody>
            <a:bodyPr wrap="square" lIns="40099" tIns="40099" rIns="40099" bIns="40099" numCol="1" anchor="ctr">
              <a:noAutofit/>
            </a:bodyPr>
            <a:lstStyle/>
            <a:p>
              <a:pPr>
                <a:defRPr sz="2400"/>
              </a:pPr>
              <a:endParaRPr sz="2105"/>
            </a:p>
          </p:txBody>
        </p:sp>
        <p:sp>
          <p:nvSpPr>
            <p:cNvPr id="1109" name="Google Shape;632;p24"/>
            <p:cNvSpPr/>
            <p:nvPr/>
          </p:nvSpPr>
          <p:spPr>
            <a:xfrm>
              <a:off x="152706" y="3515564"/>
              <a:ext cx="146399" cy="731993"/>
            </a:xfrm>
            <a:custGeom>
              <a:avLst/>
              <a:gdLst/>
              <a:ahLst/>
              <a:cxnLst>
                <a:cxn ang="0">
                  <a:pos x="wd2" y="hd2"/>
                </a:cxn>
                <a:cxn ang="5400000">
                  <a:pos x="wd2" y="hd2"/>
                </a:cxn>
                <a:cxn ang="10800000">
                  <a:pos x="wd2" y="hd2"/>
                </a:cxn>
                <a:cxn ang="16200000">
                  <a:pos x="wd2" y="hd2"/>
                </a:cxn>
              </a:cxnLst>
              <a:rect l="0" t="0" r="r" b="b"/>
              <a:pathLst>
                <a:path w="21600" h="21600" extrusionOk="0">
                  <a:moveTo>
                    <a:pt x="5818" y="0"/>
                  </a:moveTo>
                  <a:lnTo>
                    <a:pt x="0" y="21600"/>
                  </a:lnTo>
                  <a:lnTo>
                    <a:pt x="21600" y="21600"/>
                  </a:lnTo>
                  <a:lnTo>
                    <a:pt x="21600" y="0"/>
                  </a:lnTo>
                  <a:close/>
                </a:path>
              </a:pathLst>
            </a:custGeom>
            <a:solidFill>
              <a:srgbClr val="666666"/>
            </a:solidFill>
            <a:ln w="12700" cap="flat">
              <a:noFill/>
              <a:miter lim="400000"/>
            </a:ln>
            <a:effectLst/>
          </p:spPr>
          <p:txBody>
            <a:bodyPr wrap="square" lIns="40099" tIns="40099" rIns="40099" bIns="40099" numCol="1" anchor="ctr">
              <a:noAutofit/>
            </a:bodyPr>
            <a:lstStyle/>
            <a:p>
              <a:pPr>
                <a:defRPr sz="2400"/>
              </a:pPr>
              <a:endParaRPr sz="2105"/>
            </a:p>
          </p:txBody>
        </p:sp>
        <p:sp>
          <p:nvSpPr>
            <p:cNvPr id="1110" name="Google Shape;633;p24"/>
            <p:cNvSpPr/>
            <p:nvPr/>
          </p:nvSpPr>
          <p:spPr>
            <a:xfrm>
              <a:off x="299105" y="1360170"/>
              <a:ext cx="177945" cy="5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342" y="21600"/>
                  </a:ln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11" name="Google Shape;634;p24"/>
            <p:cNvSpPr/>
            <p:nvPr/>
          </p:nvSpPr>
          <p:spPr>
            <a:xfrm>
              <a:off x="292093" y="1360170"/>
              <a:ext cx="177944" cy="5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342" y="21600"/>
                  </a:ln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12" name="Google Shape;635;p24"/>
            <p:cNvSpPr/>
            <p:nvPr/>
          </p:nvSpPr>
          <p:spPr>
            <a:xfrm>
              <a:off x="299105" y="3515564"/>
              <a:ext cx="146399" cy="7319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5803"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13" name="Google Shape;636;p24"/>
            <p:cNvSpPr/>
            <p:nvPr/>
          </p:nvSpPr>
          <p:spPr>
            <a:xfrm>
              <a:off x="299105" y="3515564"/>
              <a:ext cx="146399" cy="7319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5803"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14" name="Google Shape;637;p24"/>
            <p:cNvSpPr/>
            <p:nvPr/>
          </p:nvSpPr>
          <p:spPr>
            <a:xfrm>
              <a:off x="77936" y="4242086"/>
              <a:ext cx="221964" cy="66103"/>
            </a:xfrm>
            <a:prstGeom prst="rect">
              <a:avLst/>
            </a:prstGeom>
            <a:solidFill>
              <a:srgbClr val="515151"/>
            </a:solidFill>
            <a:ln w="12700" cap="flat">
              <a:noFill/>
              <a:miter lim="400000"/>
            </a:ln>
            <a:effectLst/>
          </p:spPr>
          <p:txBody>
            <a:bodyPr wrap="square" lIns="40099" tIns="40099" rIns="40099" bIns="40099" numCol="1" anchor="ctr">
              <a:noAutofit/>
            </a:bodyPr>
            <a:lstStyle/>
            <a:p>
              <a:pPr>
                <a:defRPr sz="2400"/>
              </a:pPr>
              <a:endParaRPr sz="2105"/>
            </a:p>
          </p:txBody>
        </p:sp>
        <p:sp>
          <p:nvSpPr>
            <p:cNvPr id="1115" name="Google Shape;638;p24"/>
            <p:cNvSpPr/>
            <p:nvPr/>
          </p:nvSpPr>
          <p:spPr>
            <a:xfrm>
              <a:off x="299105" y="4242086"/>
              <a:ext cx="221964" cy="66103"/>
            </a:xfrm>
            <a:prstGeom prst="rect">
              <a:avLst/>
            </a:pr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grpSp>
      <p:grpSp>
        <p:nvGrpSpPr>
          <p:cNvPr id="1133" name="Google Shape;639;p24"/>
          <p:cNvGrpSpPr/>
          <p:nvPr/>
        </p:nvGrpSpPr>
        <p:grpSpPr>
          <a:xfrm>
            <a:off x="7612145" y="2526361"/>
            <a:ext cx="691047" cy="3780690"/>
            <a:chOff x="0" y="0"/>
            <a:chExt cx="787891" cy="4310524"/>
          </a:xfrm>
        </p:grpSpPr>
        <p:sp>
          <p:nvSpPr>
            <p:cNvPr id="1117" name="Google Shape;640;p24"/>
            <p:cNvSpPr/>
            <p:nvPr/>
          </p:nvSpPr>
          <p:spPr>
            <a:xfrm>
              <a:off x="568938" y="165325"/>
              <a:ext cx="218954" cy="24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046" y="21600"/>
                  </a:lnTo>
                  <a:cubicBezTo>
                    <a:pt x="9789" y="21600"/>
                    <a:pt x="15065" y="18165"/>
                    <a:pt x="16776" y="13213"/>
                  </a:cubicBez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18" name="Google Shape;641;p24"/>
            <p:cNvSpPr/>
            <p:nvPr/>
          </p:nvSpPr>
          <p:spPr>
            <a:xfrm>
              <a:off x="568938" y="560500"/>
              <a:ext cx="218954" cy="2470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046" y="21600"/>
                  </a:lnTo>
                  <a:cubicBezTo>
                    <a:pt x="9789" y="21600"/>
                    <a:pt x="15065" y="18165"/>
                    <a:pt x="16776" y="13213"/>
                  </a:cubicBez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19" name="Google Shape;642;p24"/>
            <p:cNvSpPr/>
            <p:nvPr/>
          </p:nvSpPr>
          <p:spPr>
            <a:xfrm>
              <a:off x="568938" y="949365"/>
              <a:ext cx="218954" cy="247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046" y="21600"/>
                  </a:lnTo>
                  <a:cubicBezTo>
                    <a:pt x="9789" y="21600"/>
                    <a:pt x="15065" y="18303"/>
                    <a:pt x="16776" y="13351"/>
                  </a:cubicBez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20" name="Google Shape;643;p24"/>
            <p:cNvSpPr/>
            <p:nvPr/>
          </p:nvSpPr>
          <p:spPr>
            <a:xfrm>
              <a:off x="0" y="0"/>
              <a:ext cx="598213" cy="1361750"/>
            </a:xfrm>
            <a:prstGeom prst="rect">
              <a:avLst/>
            </a:prstGeom>
            <a:solidFill>
              <a:srgbClr val="000000"/>
            </a:solidFill>
            <a:ln w="12700" cap="flat">
              <a:noFill/>
              <a:miter lim="400000"/>
            </a:ln>
            <a:effectLst/>
          </p:spPr>
          <p:txBody>
            <a:bodyPr wrap="square" lIns="40099" tIns="40099" rIns="40099" bIns="40099" numCol="1" anchor="ctr">
              <a:noAutofit/>
            </a:bodyPr>
            <a:lstStyle/>
            <a:p>
              <a:pPr>
                <a:defRPr sz="2400"/>
              </a:pPr>
              <a:endParaRPr sz="2105"/>
            </a:p>
          </p:txBody>
        </p:sp>
        <p:sp>
          <p:nvSpPr>
            <p:cNvPr id="1121" name="Google Shape;644;p24"/>
            <p:cNvSpPr/>
            <p:nvPr/>
          </p:nvSpPr>
          <p:spPr>
            <a:xfrm>
              <a:off x="151656" y="141320"/>
              <a:ext cx="295055" cy="295055"/>
            </a:xfrm>
            <a:prstGeom prst="ellipse">
              <a:avLst/>
            </a:prstGeom>
            <a:solidFill>
              <a:schemeClr val="accent2"/>
            </a:solidFill>
            <a:ln w="12700" cap="flat">
              <a:noFill/>
              <a:miter lim="400000"/>
            </a:ln>
            <a:effectLst/>
          </p:spPr>
          <p:txBody>
            <a:bodyPr wrap="square" lIns="40099" tIns="40099" rIns="40099" bIns="40099" numCol="1" anchor="ctr">
              <a:noAutofit/>
            </a:bodyPr>
            <a:lstStyle/>
            <a:p>
              <a:pPr>
                <a:defRPr sz="2400"/>
              </a:pPr>
              <a:endParaRPr sz="2105"/>
            </a:p>
          </p:txBody>
        </p:sp>
        <p:sp>
          <p:nvSpPr>
            <p:cNvPr id="1122" name="Google Shape;645;p24"/>
            <p:cNvSpPr/>
            <p:nvPr/>
          </p:nvSpPr>
          <p:spPr>
            <a:xfrm>
              <a:off x="151656" y="534236"/>
              <a:ext cx="295055" cy="295055"/>
            </a:xfrm>
            <a:prstGeom prst="ellipse">
              <a:avLst/>
            </a:prstGeom>
            <a:solidFill>
              <a:schemeClr val="accent2"/>
            </a:solidFill>
            <a:ln w="12700" cap="flat">
              <a:noFill/>
              <a:miter lim="400000"/>
            </a:ln>
            <a:effectLst/>
          </p:spPr>
          <p:txBody>
            <a:bodyPr wrap="square" lIns="40099" tIns="40099" rIns="40099" bIns="40099" numCol="1" anchor="ctr">
              <a:noAutofit/>
            </a:bodyPr>
            <a:lstStyle/>
            <a:p>
              <a:pPr>
                <a:defRPr sz="2400"/>
              </a:pPr>
              <a:endParaRPr sz="2105"/>
            </a:p>
          </p:txBody>
        </p:sp>
        <p:sp>
          <p:nvSpPr>
            <p:cNvPr id="1123" name="Google Shape;646;p24"/>
            <p:cNvSpPr/>
            <p:nvPr/>
          </p:nvSpPr>
          <p:spPr>
            <a:xfrm>
              <a:off x="151656" y="931684"/>
              <a:ext cx="295055" cy="295055"/>
            </a:xfrm>
            <a:prstGeom prst="ellipse">
              <a:avLst/>
            </a:prstGeom>
            <a:solidFill>
              <a:schemeClr val="accent2"/>
            </a:solidFill>
            <a:ln w="12700" cap="flat">
              <a:noFill/>
              <a:miter lim="400000"/>
            </a:ln>
            <a:effectLst/>
          </p:spPr>
          <p:txBody>
            <a:bodyPr wrap="square" lIns="40099" tIns="40099" rIns="40099" bIns="40099" numCol="1" anchor="ctr">
              <a:noAutofit/>
            </a:bodyPr>
            <a:lstStyle/>
            <a:p>
              <a:pPr>
                <a:defRPr sz="2400"/>
              </a:pPr>
              <a:endParaRPr sz="2105"/>
            </a:p>
          </p:txBody>
        </p:sp>
        <p:sp>
          <p:nvSpPr>
            <p:cNvPr id="1124" name="Google Shape;647;p24"/>
            <p:cNvSpPr/>
            <p:nvPr/>
          </p:nvSpPr>
          <p:spPr>
            <a:xfrm>
              <a:off x="239312" y="1386982"/>
              <a:ext cx="118009" cy="2893701"/>
            </a:xfrm>
            <a:prstGeom prst="rect">
              <a:avLst/>
            </a:pr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25" name="Google Shape;648;p24"/>
            <p:cNvSpPr/>
            <p:nvPr/>
          </p:nvSpPr>
          <p:spPr>
            <a:xfrm>
              <a:off x="121161" y="1360170"/>
              <a:ext cx="177944" cy="5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084" y="21600"/>
                  </a:lnTo>
                  <a:lnTo>
                    <a:pt x="21600" y="21600"/>
                  </a:lnTo>
                  <a:lnTo>
                    <a:pt x="21600" y="0"/>
                  </a:lnTo>
                  <a:close/>
                </a:path>
              </a:pathLst>
            </a:custGeom>
            <a:solidFill>
              <a:srgbClr val="666666"/>
            </a:solidFill>
            <a:ln w="12700" cap="flat">
              <a:noFill/>
              <a:miter lim="400000"/>
            </a:ln>
            <a:effectLst/>
          </p:spPr>
          <p:txBody>
            <a:bodyPr wrap="square" lIns="40099" tIns="40099" rIns="40099" bIns="40099" numCol="1" anchor="ctr">
              <a:noAutofit/>
            </a:bodyPr>
            <a:lstStyle/>
            <a:p>
              <a:pPr>
                <a:defRPr sz="2400"/>
              </a:pPr>
              <a:endParaRPr sz="2105"/>
            </a:p>
          </p:txBody>
        </p:sp>
        <p:sp>
          <p:nvSpPr>
            <p:cNvPr id="1126" name="Google Shape;649;p24"/>
            <p:cNvSpPr/>
            <p:nvPr/>
          </p:nvSpPr>
          <p:spPr>
            <a:xfrm>
              <a:off x="152706" y="3515564"/>
              <a:ext cx="146399" cy="731993"/>
            </a:xfrm>
            <a:custGeom>
              <a:avLst/>
              <a:gdLst/>
              <a:ahLst/>
              <a:cxnLst>
                <a:cxn ang="0">
                  <a:pos x="wd2" y="hd2"/>
                </a:cxn>
                <a:cxn ang="5400000">
                  <a:pos x="wd2" y="hd2"/>
                </a:cxn>
                <a:cxn ang="10800000">
                  <a:pos x="wd2" y="hd2"/>
                </a:cxn>
                <a:cxn ang="16200000">
                  <a:pos x="wd2" y="hd2"/>
                </a:cxn>
              </a:cxnLst>
              <a:rect l="0" t="0" r="r" b="b"/>
              <a:pathLst>
                <a:path w="21600" h="21600" extrusionOk="0">
                  <a:moveTo>
                    <a:pt x="5818" y="0"/>
                  </a:moveTo>
                  <a:lnTo>
                    <a:pt x="0" y="21600"/>
                  </a:lnTo>
                  <a:lnTo>
                    <a:pt x="21600" y="21600"/>
                  </a:lnTo>
                  <a:lnTo>
                    <a:pt x="21600" y="0"/>
                  </a:lnTo>
                  <a:close/>
                </a:path>
              </a:pathLst>
            </a:custGeom>
            <a:solidFill>
              <a:srgbClr val="666666"/>
            </a:solidFill>
            <a:ln w="12700" cap="flat">
              <a:noFill/>
              <a:miter lim="400000"/>
            </a:ln>
            <a:effectLst/>
          </p:spPr>
          <p:txBody>
            <a:bodyPr wrap="square" lIns="40099" tIns="40099" rIns="40099" bIns="40099" numCol="1" anchor="ctr">
              <a:noAutofit/>
            </a:bodyPr>
            <a:lstStyle/>
            <a:p>
              <a:pPr>
                <a:defRPr sz="2400"/>
              </a:pPr>
              <a:endParaRPr sz="2105"/>
            </a:p>
          </p:txBody>
        </p:sp>
        <p:sp>
          <p:nvSpPr>
            <p:cNvPr id="1127" name="Google Shape;650;p24"/>
            <p:cNvSpPr/>
            <p:nvPr/>
          </p:nvSpPr>
          <p:spPr>
            <a:xfrm>
              <a:off x="299105" y="1360170"/>
              <a:ext cx="177945" cy="5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342" y="21600"/>
                  </a:ln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28" name="Google Shape;651;p24"/>
            <p:cNvSpPr/>
            <p:nvPr/>
          </p:nvSpPr>
          <p:spPr>
            <a:xfrm>
              <a:off x="299105" y="1360170"/>
              <a:ext cx="177945" cy="5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342" y="21600"/>
                  </a:lnTo>
                  <a:lnTo>
                    <a:pt x="21600"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29" name="Google Shape;652;p24"/>
            <p:cNvSpPr/>
            <p:nvPr/>
          </p:nvSpPr>
          <p:spPr>
            <a:xfrm>
              <a:off x="299105" y="3515564"/>
              <a:ext cx="146399" cy="7319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5803"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30" name="Google Shape;653;p24"/>
            <p:cNvSpPr/>
            <p:nvPr/>
          </p:nvSpPr>
          <p:spPr>
            <a:xfrm>
              <a:off x="299105" y="3515564"/>
              <a:ext cx="146399" cy="7319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5803" y="0"/>
                  </a:lnTo>
                  <a:close/>
                </a:path>
              </a:pathLst>
            </a:cu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sp>
          <p:nvSpPr>
            <p:cNvPr id="1131" name="Google Shape;654;p24"/>
            <p:cNvSpPr/>
            <p:nvPr/>
          </p:nvSpPr>
          <p:spPr>
            <a:xfrm>
              <a:off x="77936" y="4244423"/>
              <a:ext cx="221963" cy="66102"/>
            </a:xfrm>
            <a:prstGeom prst="rect">
              <a:avLst/>
            </a:prstGeom>
            <a:solidFill>
              <a:srgbClr val="515151"/>
            </a:solidFill>
            <a:ln w="12700" cap="flat">
              <a:noFill/>
              <a:miter lim="400000"/>
            </a:ln>
            <a:effectLst/>
          </p:spPr>
          <p:txBody>
            <a:bodyPr wrap="square" lIns="40099" tIns="40099" rIns="40099" bIns="40099" numCol="1" anchor="ctr">
              <a:noAutofit/>
            </a:bodyPr>
            <a:lstStyle/>
            <a:p>
              <a:pPr>
                <a:defRPr sz="2400"/>
              </a:pPr>
              <a:endParaRPr sz="2105"/>
            </a:p>
          </p:txBody>
        </p:sp>
        <p:sp>
          <p:nvSpPr>
            <p:cNvPr id="1132" name="Google Shape;655;p24"/>
            <p:cNvSpPr/>
            <p:nvPr/>
          </p:nvSpPr>
          <p:spPr>
            <a:xfrm>
              <a:off x="299105" y="4244423"/>
              <a:ext cx="221963" cy="66102"/>
            </a:xfrm>
            <a:prstGeom prst="rect">
              <a:avLst/>
            </a:prstGeom>
            <a:solidFill>
              <a:srgbClr val="434343"/>
            </a:solidFill>
            <a:ln w="12700" cap="flat">
              <a:noFill/>
              <a:miter lim="400000"/>
            </a:ln>
            <a:effectLst/>
          </p:spPr>
          <p:txBody>
            <a:bodyPr wrap="square" lIns="40099" tIns="40099" rIns="40099" bIns="40099" numCol="1" anchor="ctr">
              <a:noAutofit/>
            </a:bodyPr>
            <a:lstStyle/>
            <a:p>
              <a:pPr>
                <a:defRPr sz="2400"/>
              </a:pPr>
              <a:endParaRPr sz="2105"/>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2" name="Google Shape;470;p22"/>
          <p:cNvGrpSpPr/>
          <p:nvPr/>
        </p:nvGrpSpPr>
        <p:grpSpPr>
          <a:xfrm>
            <a:off x="3949915" y="2266713"/>
            <a:ext cx="2793557" cy="4043093"/>
            <a:chOff x="0" y="0"/>
            <a:chExt cx="3185052" cy="4609701"/>
          </a:xfrm>
        </p:grpSpPr>
        <p:sp>
          <p:nvSpPr>
            <p:cNvPr id="1135" name="Google Shape;471;p22"/>
            <p:cNvSpPr/>
            <p:nvPr/>
          </p:nvSpPr>
          <p:spPr>
            <a:xfrm>
              <a:off x="668649" y="0"/>
              <a:ext cx="1847774" cy="4609634"/>
            </a:xfrm>
            <a:custGeom>
              <a:avLst/>
              <a:gdLst/>
              <a:ahLst/>
              <a:cxnLst>
                <a:cxn ang="0">
                  <a:pos x="wd2" y="hd2"/>
                </a:cxn>
                <a:cxn ang="5400000">
                  <a:pos x="wd2" y="hd2"/>
                </a:cxn>
                <a:cxn ang="10800000">
                  <a:pos x="wd2" y="hd2"/>
                </a:cxn>
                <a:cxn ang="16200000">
                  <a:pos x="wd2" y="hd2"/>
                </a:cxn>
              </a:cxnLst>
              <a:rect l="0" t="0" r="r" b="b"/>
              <a:pathLst>
                <a:path w="21600" h="21600" extrusionOk="0">
                  <a:moveTo>
                    <a:pt x="2940" y="0"/>
                  </a:moveTo>
                  <a:cubicBezTo>
                    <a:pt x="1320" y="0"/>
                    <a:pt x="0" y="529"/>
                    <a:pt x="0" y="1178"/>
                  </a:cubicBezTo>
                  <a:lnTo>
                    <a:pt x="0" y="20422"/>
                  </a:lnTo>
                  <a:cubicBezTo>
                    <a:pt x="0" y="21078"/>
                    <a:pt x="1320" y="21600"/>
                    <a:pt x="2940" y="21600"/>
                  </a:cubicBezTo>
                  <a:lnTo>
                    <a:pt x="18660" y="21600"/>
                  </a:lnTo>
                  <a:cubicBezTo>
                    <a:pt x="20280" y="21600"/>
                    <a:pt x="21600" y="21078"/>
                    <a:pt x="21600" y="20422"/>
                  </a:cubicBezTo>
                  <a:lnTo>
                    <a:pt x="21600" y="1178"/>
                  </a:lnTo>
                  <a:cubicBezTo>
                    <a:pt x="21600" y="529"/>
                    <a:pt x="20280" y="0"/>
                    <a:pt x="18660" y="0"/>
                  </a:cubicBezTo>
                  <a:close/>
                </a:path>
              </a:pathLst>
            </a:custGeom>
            <a:solidFill>
              <a:srgbClr val="000000"/>
            </a:solidFill>
            <a:ln w="12700" cap="flat">
              <a:noFill/>
              <a:miter lim="400000"/>
            </a:ln>
            <a:effectLst/>
          </p:spPr>
          <p:txBody>
            <a:bodyPr wrap="square" lIns="40099" tIns="40099" rIns="40099" bIns="40099" numCol="1" anchor="ctr">
              <a:noAutofit/>
            </a:bodyPr>
            <a:lstStyle/>
            <a:p>
              <a:pPr>
                <a:defRPr sz="2400"/>
              </a:pPr>
              <a:endParaRPr sz="2105"/>
            </a:p>
          </p:txBody>
        </p:sp>
        <p:sp>
          <p:nvSpPr>
            <p:cNvPr id="1136" name="Google Shape;472;p22"/>
            <p:cNvSpPr/>
            <p:nvPr/>
          </p:nvSpPr>
          <p:spPr>
            <a:xfrm>
              <a:off x="-1" y="344816"/>
              <a:ext cx="3185053" cy="1337280"/>
            </a:xfrm>
            <a:custGeom>
              <a:avLst/>
              <a:gdLst/>
              <a:ahLst/>
              <a:cxnLst>
                <a:cxn ang="0">
                  <a:pos x="wd2" y="hd2"/>
                </a:cxn>
                <a:cxn ang="5400000">
                  <a:pos x="wd2" y="hd2"/>
                </a:cxn>
                <a:cxn ang="10800000">
                  <a:pos x="wd2" y="hd2"/>
                </a:cxn>
                <a:cxn ang="16200000">
                  <a:pos x="wd2" y="hd2"/>
                </a:cxn>
              </a:cxnLst>
              <a:rect l="0" t="0" r="r" b="b"/>
              <a:pathLst>
                <a:path w="21600" h="21600" extrusionOk="0">
                  <a:moveTo>
                    <a:pt x="4535" y="0"/>
                  </a:moveTo>
                  <a:cubicBezTo>
                    <a:pt x="2033" y="0"/>
                    <a:pt x="0" y="4841"/>
                    <a:pt x="0" y="10800"/>
                  </a:cubicBezTo>
                  <a:cubicBezTo>
                    <a:pt x="0" y="16761"/>
                    <a:pt x="2033" y="21600"/>
                    <a:pt x="4535" y="21600"/>
                  </a:cubicBezTo>
                  <a:cubicBezTo>
                    <a:pt x="3697" y="21600"/>
                    <a:pt x="3023" y="19995"/>
                    <a:pt x="3023" y="18001"/>
                  </a:cubicBezTo>
                  <a:cubicBezTo>
                    <a:pt x="3023" y="16006"/>
                    <a:pt x="3697" y="14401"/>
                    <a:pt x="4535" y="14401"/>
                  </a:cubicBezTo>
                  <a:lnTo>
                    <a:pt x="18842" y="14426"/>
                  </a:lnTo>
                  <a:lnTo>
                    <a:pt x="21600" y="7201"/>
                  </a:lnTo>
                  <a:lnTo>
                    <a:pt x="18842" y="0"/>
                  </a:lnTo>
                  <a:close/>
                </a:path>
              </a:pathLst>
            </a:custGeom>
            <a:solidFill>
              <a:srgbClr val="E66353"/>
            </a:solidFill>
            <a:ln w="12700" cap="flat">
              <a:noFill/>
              <a:miter lim="400000"/>
            </a:ln>
            <a:effectLst/>
          </p:spPr>
          <p:txBody>
            <a:bodyPr wrap="square" lIns="40099" tIns="40099" rIns="40099" bIns="40099" numCol="1" anchor="ctr">
              <a:noAutofit/>
            </a:bodyPr>
            <a:lstStyle/>
            <a:p>
              <a:pPr>
                <a:defRPr sz="2400"/>
              </a:pPr>
              <a:endParaRPr sz="2105"/>
            </a:p>
          </p:txBody>
        </p:sp>
        <p:sp>
          <p:nvSpPr>
            <p:cNvPr id="1137" name="Google Shape;473;p22"/>
            <p:cNvSpPr/>
            <p:nvPr/>
          </p:nvSpPr>
          <p:spPr>
            <a:xfrm>
              <a:off x="1005031" y="201640"/>
              <a:ext cx="1178001" cy="1178001"/>
            </a:xfrm>
            <a:prstGeom prst="ellipse">
              <a:avLst/>
            </a:prstGeom>
            <a:solidFill>
              <a:srgbClr val="EFEFEF"/>
            </a:solidFill>
            <a:ln w="12700" cap="flat">
              <a:noFill/>
              <a:miter lim="400000"/>
            </a:ln>
            <a:effectLst/>
          </p:spPr>
          <p:txBody>
            <a:bodyPr wrap="square" lIns="40099" tIns="40099" rIns="40099" bIns="40099" numCol="1" anchor="ctr">
              <a:noAutofit/>
            </a:bodyPr>
            <a:lstStyle/>
            <a:p>
              <a:pPr>
                <a:defRPr sz="2400"/>
              </a:pPr>
              <a:endParaRPr sz="2105"/>
            </a:p>
          </p:txBody>
        </p:sp>
        <p:sp>
          <p:nvSpPr>
            <p:cNvPr id="1138" name="Google Shape;474;p22"/>
            <p:cNvSpPr/>
            <p:nvPr/>
          </p:nvSpPr>
          <p:spPr>
            <a:xfrm>
              <a:off x="-1" y="1808618"/>
              <a:ext cx="3185053" cy="1337281"/>
            </a:xfrm>
            <a:custGeom>
              <a:avLst/>
              <a:gdLst/>
              <a:ahLst/>
              <a:cxnLst>
                <a:cxn ang="0">
                  <a:pos x="wd2" y="hd2"/>
                </a:cxn>
                <a:cxn ang="5400000">
                  <a:pos x="wd2" y="hd2"/>
                </a:cxn>
                <a:cxn ang="10800000">
                  <a:pos x="wd2" y="hd2"/>
                </a:cxn>
                <a:cxn ang="16200000">
                  <a:pos x="wd2" y="hd2"/>
                </a:cxn>
              </a:cxnLst>
              <a:rect l="0" t="0" r="r" b="b"/>
              <a:pathLst>
                <a:path w="21600" h="21600" extrusionOk="0">
                  <a:moveTo>
                    <a:pt x="2758" y="0"/>
                  </a:moveTo>
                  <a:lnTo>
                    <a:pt x="0" y="7225"/>
                  </a:lnTo>
                  <a:lnTo>
                    <a:pt x="2758" y="14426"/>
                  </a:lnTo>
                  <a:lnTo>
                    <a:pt x="17065" y="14401"/>
                  </a:lnTo>
                  <a:cubicBezTo>
                    <a:pt x="17903" y="14401"/>
                    <a:pt x="18587" y="16006"/>
                    <a:pt x="18587" y="18001"/>
                  </a:cubicBezTo>
                  <a:cubicBezTo>
                    <a:pt x="18587" y="19950"/>
                    <a:pt x="17933" y="21553"/>
                    <a:pt x="17121" y="21600"/>
                  </a:cubicBezTo>
                  <a:cubicBezTo>
                    <a:pt x="19597" y="21529"/>
                    <a:pt x="21600" y="16716"/>
                    <a:pt x="21600" y="10800"/>
                  </a:cubicBezTo>
                  <a:cubicBezTo>
                    <a:pt x="21600" y="4841"/>
                    <a:pt x="19567" y="0"/>
                    <a:pt x="17065" y="0"/>
                  </a:cubicBezTo>
                  <a:close/>
                  <a:moveTo>
                    <a:pt x="17121" y="21600"/>
                  </a:moveTo>
                  <a:cubicBezTo>
                    <a:pt x="17102" y="21600"/>
                    <a:pt x="17084" y="21600"/>
                    <a:pt x="17065" y="21600"/>
                  </a:cubicBezTo>
                  <a:cubicBezTo>
                    <a:pt x="17071" y="21600"/>
                    <a:pt x="17077" y="21600"/>
                    <a:pt x="17084" y="21600"/>
                  </a:cubicBezTo>
                  <a:cubicBezTo>
                    <a:pt x="17096" y="21600"/>
                    <a:pt x="17108" y="21600"/>
                    <a:pt x="17121" y="21600"/>
                  </a:cubicBezTo>
                  <a:close/>
                </a:path>
              </a:pathLst>
            </a:custGeom>
            <a:solidFill>
              <a:srgbClr val="FFCE56"/>
            </a:solidFill>
            <a:ln w="12700" cap="flat">
              <a:noFill/>
              <a:miter lim="400000"/>
            </a:ln>
            <a:effectLst/>
          </p:spPr>
          <p:txBody>
            <a:bodyPr wrap="square" lIns="40099" tIns="40099" rIns="40099" bIns="40099" numCol="1" anchor="ctr">
              <a:noAutofit/>
            </a:bodyPr>
            <a:lstStyle/>
            <a:p>
              <a:pPr>
                <a:defRPr sz="2400"/>
              </a:pPr>
              <a:endParaRPr sz="2105"/>
            </a:p>
          </p:txBody>
        </p:sp>
        <p:sp>
          <p:nvSpPr>
            <p:cNvPr id="1139" name="Google Shape;475;p22"/>
            <p:cNvSpPr/>
            <p:nvPr/>
          </p:nvSpPr>
          <p:spPr>
            <a:xfrm>
              <a:off x="3014" y="3272421"/>
              <a:ext cx="3182039" cy="1337281"/>
            </a:xfrm>
            <a:custGeom>
              <a:avLst/>
              <a:gdLst/>
              <a:ahLst/>
              <a:cxnLst>
                <a:cxn ang="0">
                  <a:pos x="wd2" y="hd2"/>
                </a:cxn>
                <a:cxn ang="5400000">
                  <a:pos x="wd2" y="hd2"/>
                </a:cxn>
                <a:cxn ang="10800000">
                  <a:pos x="wd2" y="hd2"/>
                </a:cxn>
                <a:cxn ang="16200000">
                  <a:pos x="wd2" y="hd2"/>
                </a:cxn>
              </a:cxnLst>
              <a:rect l="0" t="0" r="r" b="b"/>
              <a:pathLst>
                <a:path w="21600" h="21600" extrusionOk="0">
                  <a:moveTo>
                    <a:pt x="4518" y="0"/>
                  </a:moveTo>
                  <a:cubicBezTo>
                    <a:pt x="2024" y="49"/>
                    <a:pt x="0" y="4865"/>
                    <a:pt x="0" y="10800"/>
                  </a:cubicBezTo>
                  <a:cubicBezTo>
                    <a:pt x="0" y="16745"/>
                    <a:pt x="2014" y="21551"/>
                    <a:pt x="4499" y="21600"/>
                  </a:cubicBezTo>
                  <a:cubicBezTo>
                    <a:pt x="3670" y="21576"/>
                    <a:pt x="3006" y="19981"/>
                    <a:pt x="3006" y="18001"/>
                  </a:cubicBezTo>
                  <a:cubicBezTo>
                    <a:pt x="3006" y="16031"/>
                    <a:pt x="3680" y="14401"/>
                    <a:pt x="4518" y="14401"/>
                  </a:cubicBezTo>
                  <a:lnTo>
                    <a:pt x="18840" y="14426"/>
                  </a:lnTo>
                  <a:lnTo>
                    <a:pt x="21600" y="7225"/>
                  </a:lnTo>
                  <a:lnTo>
                    <a:pt x="18840" y="0"/>
                  </a:lnTo>
                  <a:close/>
                  <a:moveTo>
                    <a:pt x="4499" y="21600"/>
                  </a:moveTo>
                  <a:cubicBezTo>
                    <a:pt x="4506" y="21600"/>
                    <a:pt x="4512" y="21600"/>
                    <a:pt x="4518" y="21600"/>
                  </a:cubicBezTo>
                  <a:cubicBezTo>
                    <a:pt x="4512" y="21600"/>
                    <a:pt x="4506" y="21600"/>
                    <a:pt x="4499" y="21600"/>
                  </a:cubicBezTo>
                  <a:close/>
                </a:path>
              </a:pathLst>
            </a:custGeom>
            <a:solidFill>
              <a:srgbClr val="A9BA5A"/>
            </a:solidFill>
            <a:ln w="12700" cap="flat">
              <a:noFill/>
              <a:miter lim="400000"/>
            </a:ln>
            <a:effectLst/>
          </p:spPr>
          <p:txBody>
            <a:bodyPr wrap="square" lIns="40099" tIns="40099" rIns="40099" bIns="40099" numCol="1" anchor="ctr">
              <a:noAutofit/>
            </a:bodyPr>
            <a:lstStyle/>
            <a:p>
              <a:pPr>
                <a:defRPr sz="2400"/>
              </a:pPr>
              <a:endParaRPr sz="2105"/>
            </a:p>
          </p:txBody>
        </p:sp>
        <p:sp>
          <p:nvSpPr>
            <p:cNvPr id="1140" name="Google Shape;476;p22"/>
            <p:cNvSpPr/>
            <p:nvPr/>
          </p:nvSpPr>
          <p:spPr>
            <a:xfrm>
              <a:off x="1005031" y="1715910"/>
              <a:ext cx="1178001" cy="1178001"/>
            </a:xfrm>
            <a:prstGeom prst="ellipse">
              <a:avLst/>
            </a:prstGeom>
            <a:solidFill>
              <a:srgbClr val="EFEFEF"/>
            </a:solidFill>
            <a:ln w="12700" cap="flat">
              <a:noFill/>
              <a:miter lim="400000"/>
            </a:ln>
            <a:effectLst/>
          </p:spPr>
          <p:txBody>
            <a:bodyPr wrap="square" lIns="40099" tIns="40099" rIns="40099" bIns="40099" numCol="1" anchor="ctr">
              <a:noAutofit/>
            </a:bodyPr>
            <a:lstStyle/>
            <a:p>
              <a:pPr>
                <a:defRPr sz="2400"/>
              </a:pPr>
              <a:endParaRPr sz="2105"/>
            </a:p>
          </p:txBody>
        </p:sp>
        <p:sp>
          <p:nvSpPr>
            <p:cNvPr id="1141" name="Google Shape;477;p22"/>
            <p:cNvSpPr/>
            <p:nvPr/>
          </p:nvSpPr>
          <p:spPr>
            <a:xfrm>
              <a:off x="1003583" y="3129839"/>
              <a:ext cx="1178001" cy="1178001"/>
            </a:xfrm>
            <a:prstGeom prst="ellipse">
              <a:avLst/>
            </a:prstGeom>
            <a:solidFill>
              <a:srgbClr val="EFEFEF"/>
            </a:solidFill>
            <a:ln w="12700" cap="flat">
              <a:noFill/>
              <a:miter lim="400000"/>
            </a:ln>
            <a:effectLst/>
          </p:spPr>
          <p:txBody>
            <a:bodyPr wrap="square" lIns="40099" tIns="40099" rIns="40099" bIns="40099" numCol="1" anchor="ctr">
              <a:noAutofit/>
            </a:bodyPr>
            <a:lstStyle/>
            <a:p>
              <a:pPr>
                <a:defRPr sz="2400"/>
              </a:pPr>
              <a:endParaRPr sz="2105"/>
            </a:p>
          </p:txBody>
        </p:sp>
      </p:grpSp>
      <p:sp>
        <p:nvSpPr>
          <p:cNvPr id="1143" name="Google Shape;478;p22"/>
          <p:cNvSpPr txBox="1">
            <a:spLocks noGrp="1"/>
          </p:cNvSpPr>
          <p:nvPr>
            <p:ph type="title"/>
          </p:nvPr>
        </p:nvSpPr>
        <p:spPr>
          <a:xfrm>
            <a:off x="-1" y="1251928"/>
            <a:ext cx="10672396" cy="466258"/>
          </a:xfrm>
          <a:prstGeom prst="rect">
            <a:avLst/>
          </a:prstGeom>
        </p:spPr>
        <p:txBody>
          <a:bodyPr wrap="square" lIns="106916" tIns="106916" rIns="106916" bIns="106916" anchor="t">
            <a:noAutofit/>
          </a:bodyPr>
          <a:lstStyle>
            <a:lvl1pPr defTabSz="429778">
              <a:defRPr sz="2068" b="1">
                <a:latin typeface="Times New Roman"/>
                <a:ea typeface="Times New Roman"/>
                <a:cs typeface="Times New Roman"/>
                <a:sym typeface="Times New Roman"/>
              </a:defRPr>
            </a:lvl1pPr>
          </a:lstStyle>
          <a:p>
            <a:r>
              <a:rPr sz="3859" dirty="0">
                <a:solidFill>
                  <a:srgbClr val="C00000"/>
                </a:solidFill>
              </a:rPr>
              <a:t>Future Implementations</a:t>
            </a:r>
          </a:p>
        </p:txBody>
      </p:sp>
      <p:sp>
        <p:nvSpPr>
          <p:cNvPr id="1144" name="Google Shape;479;p22"/>
          <p:cNvSpPr txBox="1"/>
          <p:nvPr/>
        </p:nvSpPr>
        <p:spPr>
          <a:xfrm>
            <a:off x="534670" y="3640597"/>
            <a:ext cx="2382159" cy="12953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p>
            <a:pPr>
              <a:defRPr sz="1600" b="1">
                <a:solidFill>
                  <a:srgbClr val="374151"/>
                </a:solidFill>
                <a:latin typeface="Söhne"/>
                <a:ea typeface="Söhne"/>
                <a:cs typeface="Söhne"/>
                <a:sym typeface="Söhne"/>
              </a:defRPr>
            </a:pPr>
            <a:r>
              <a:rPr sz="1403"/>
              <a:t>Dynamic Road Sign Information Updates:</a:t>
            </a:r>
          </a:p>
          <a:p>
            <a:pPr>
              <a:buSzPct val="100000"/>
              <a:buFont typeface="Arial"/>
              <a:buChar char="•"/>
              <a:defRPr sz="1600">
                <a:solidFill>
                  <a:srgbClr val="374151"/>
                </a:solidFill>
                <a:latin typeface="Söhne"/>
                <a:ea typeface="Söhne"/>
                <a:cs typeface="Söhne"/>
                <a:sym typeface="Söhne"/>
              </a:defRPr>
            </a:pPr>
            <a:r>
              <a:rPr sz="1403"/>
              <a:t>Ensure current road sign data through dynamic, real-time information updates.</a:t>
            </a:r>
          </a:p>
        </p:txBody>
      </p:sp>
      <p:sp>
        <p:nvSpPr>
          <p:cNvPr id="1145" name="Google Shape;480;p22"/>
          <p:cNvSpPr txBox="1"/>
          <p:nvPr/>
        </p:nvSpPr>
        <p:spPr>
          <a:xfrm>
            <a:off x="7891144" y="2399223"/>
            <a:ext cx="2382159" cy="12953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p>
            <a:pPr>
              <a:defRPr sz="1600" b="1">
                <a:solidFill>
                  <a:srgbClr val="374151"/>
                </a:solidFill>
                <a:latin typeface="Söhne"/>
                <a:ea typeface="Söhne"/>
                <a:cs typeface="Söhne"/>
                <a:sym typeface="Söhne"/>
              </a:defRPr>
            </a:pPr>
            <a:r>
              <a:rPr sz="1403"/>
              <a:t>Integration with Traffic Signal Control:</a:t>
            </a:r>
          </a:p>
          <a:p>
            <a:pPr>
              <a:buSzPct val="100000"/>
              <a:buFont typeface="Arial"/>
              <a:buChar char="•"/>
              <a:defRPr sz="1600">
                <a:solidFill>
                  <a:srgbClr val="374151"/>
                </a:solidFill>
                <a:latin typeface="Söhne"/>
                <a:ea typeface="Söhne"/>
                <a:cs typeface="Söhne"/>
                <a:sym typeface="Söhne"/>
              </a:defRPr>
            </a:pPr>
            <a:r>
              <a:rPr sz="1403"/>
              <a:t>Optimize signals based on real-time road conditions for efficient traffic.</a:t>
            </a:r>
          </a:p>
        </p:txBody>
      </p:sp>
      <p:sp>
        <p:nvSpPr>
          <p:cNvPr id="1146" name="Google Shape;481;p22"/>
          <p:cNvSpPr txBox="1"/>
          <p:nvPr/>
        </p:nvSpPr>
        <p:spPr>
          <a:xfrm>
            <a:off x="7776571" y="4880748"/>
            <a:ext cx="2382159" cy="12953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p>
            <a:pPr>
              <a:defRPr sz="1600" b="1">
                <a:solidFill>
                  <a:srgbClr val="374151"/>
                </a:solidFill>
                <a:latin typeface="Söhne"/>
                <a:ea typeface="Söhne"/>
                <a:cs typeface="Söhne"/>
                <a:sym typeface="Söhne"/>
              </a:defRPr>
            </a:pPr>
            <a:r>
              <a:rPr sz="1403"/>
              <a:t>Collaborative Vehicle Communication:</a:t>
            </a:r>
          </a:p>
          <a:p>
            <a:pPr>
              <a:buSzPct val="100000"/>
              <a:buFont typeface="Arial"/>
              <a:buChar char="•"/>
              <a:defRPr sz="1600">
                <a:solidFill>
                  <a:srgbClr val="374151"/>
                </a:solidFill>
                <a:latin typeface="Söhne"/>
                <a:ea typeface="Söhne"/>
                <a:cs typeface="Söhne"/>
                <a:sym typeface="Söhne"/>
              </a:defRPr>
            </a:pPr>
            <a:r>
              <a:rPr sz="1403"/>
              <a:t>Enhance safety by sharing real-time road information among equipped vehicles.</a:t>
            </a:r>
          </a:p>
        </p:txBody>
      </p:sp>
      <p:grpSp>
        <p:nvGrpSpPr>
          <p:cNvPr id="1149" name="Google Shape;482;p22"/>
          <p:cNvGrpSpPr/>
          <p:nvPr/>
        </p:nvGrpSpPr>
        <p:grpSpPr>
          <a:xfrm>
            <a:off x="5185589" y="5345061"/>
            <a:ext cx="322279" cy="366687"/>
            <a:chOff x="0" y="0"/>
            <a:chExt cx="367442" cy="418074"/>
          </a:xfrm>
        </p:grpSpPr>
        <p:sp>
          <p:nvSpPr>
            <p:cNvPr id="1147" name="Google Shape;483;p22"/>
            <p:cNvSpPr/>
            <p:nvPr/>
          </p:nvSpPr>
          <p:spPr>
            <a:xfrm>
              <a:off x="49005" y="0"/>
              <a:ext cx="269455" cy="373582"/>
            </a:xfrm>
            <a:custGeom>
              <a:avLst/>
              <a:gdLst/>
              <a:ahLst/>
              <a:cxnLst>
                <a:cxn ang="0">
                  <a:pos x="wd2" y="hd2"/>
                </a:cxn>
                <a:cxn ang="5400000">
                  <a:pos x="wd2" y="hd2"/>
                </a:cxn>
                <a:cxn ang="10800000">
                  <a:pos x="wd2" y="hd2"/>
                </a:cxn>
                <a:cxn ang="16200000">
                  <a:pos x="wd2" y="hd2"/>
                </a:cxn>
              </a:cxnLst>
              <a:rect l="0" t="0" r="r" b="b"/>
              <a:pathLst>
                <a:path w="21595" h="21600" extrusionOk="0">
                  <a:moveTo>
                    <a:pt x="10800" y="4250"/>
                  </a:moveTo>
                  <a:cubicBezTo>
                    <a:pt x="12784" y="4250"/>
                    <a:pt x="14574" y="5110"/>
                    <a:pt x="15334" y="6436"/>
                  </a:cubicBezTo>
                  <a:cubicBezTo>
                    <a:pt x="16092" y="7758"/>
                    <a:pt x="15673" y="9280"/>
                    <a:pt x="14265" y="10293"/>
                  </a:cubicBezTo>
                  <a:cubicBezTo>
                    <a:pt x="13326" y="10972"/>
                    <a:pt x="12073" y="11332"/>
                    <a:pt x="10795" y="11332"/>
                  </a:cubicBezTo>
                  <a:cubicBezTo>
                    <a:pt x="10164" y="11332"/>
                    <a:pt x="9527" y="11245"/>
                    <a:pt x="8921" y="11063"/>
                  </a:cubicBezTo>
                  <a:cubicBezTo>
                    <a:pt x="7083" y="10515"/>
                    <a:pt x="5889" y="9224"/>
                    <a:pt x="5889" y="7792"/>
                  </a:cubicBezTo>
                  <a:cubicBezTo>
                    <a:pt x="5894" y="5835"/>
                    <a:pt x="8088" y="4253"/>
                    <a:pt x="10800" y="4250"/>
                  </a:cubicBezTo>
                  <a:close/>
                  <a:moveTo>
                    <a:pt x="10800" y="0"/>
                  </a:moveTo>
                  <a:cubicBezTo>
                    <a:pt x="4910" y="0"/>
                    <a:pt x="0" y="3422"/>
                    <a:pt x="0" y="7792"/>
                  </a:cubicBezTo>
                  <a:cubicBezTo>
                    <a:pt x="0" y="9454"/>
                    <a:pt x="690" y="10935"/>
                    <a:pt x="2020" y="12325"/>
                  </a:cubicBezTo>
                  <a:lnTo>
                    <a:pt x="9972" y="21271"/>
                  </a:lnTo>
                  <a:cubicBezTo>
                    <a:pt x="10164" y="21491"/>
                    <a:pt x="10480" y="21600"/>
                    <a:pt x="10797" y="21600"/>
                  </a:cubicBezTo>
                  <a:cubicBezTo>
                    <a:pt x="11115" y="21600"/>
                    <a:pt x="11431" y="21491"/>
                    <a:pt x="11622" y="21271"/>
                  </a:cubicBezTo>
                  <a:lnTo>
                    <a:pt x="19606" y="12294"/>
                  </a:lnTo>
                  <a:cubicBezTo>
                    <a:pt x="20905" y="10976"/>
                    <a:pt x="21600" y="9405"/>
                    <a:pt x="21595" y="7792"/>
                  </a:cubicBezTo>
                  <a:cubicBezTo>
                    <a:pt x="21595" y="3494"/>
                    <a:pt x="16753" y="0"/>
                    <a:pt x="10800" y="0"/>
                  </a:cubicBezTo>
                  <a:close/>
                </a:path>
              </a:pathLst>
            </a:custGeom>
            <a:solidFill>
              <a:schemeClr val="accent2"/>
            </a:solidFill>
            <a:ln w="12700" cap="flat">
              <a:noFill/>
              <a:miter lim="400000"/>
            </a:ln>
            <a:effectLst/>
          </p:spPr>
          <p:txBody>
            <a:bodyPr wrap="square" lIns="40099" tIns="40099" rIns="40099" bIns="40099" numCol="1" anchor="ctr">
              <a:noAutofit/>
            </a:bodyPr>
            <a:lstStyle/>
            <a:p>
              <a:pPr>
                <a:defRPr sz="2400">
                  <a:solidFill>
                    <a:srgbClr val="435D74"/>
                  </a:solidFill>
                </a:defRPr>
              </a:pPr>
              <a:endParaRPr sz="2105"/>
            </a:p>
          </p:txBody>
        </p:sp>
        <p:sp>
          <p:nvSpPr>
            <p:cNvPr id="1148" name="Google Shape;484;p22"/>
            <p:cNvSpPr/>
            <p:nvPr/>
          </p:nvSpPr>
          <p:spPr>
            <a:xfrm>
              <a:off x="-1" y="281492"/>
              <a:ext cx="367444" cy="136583"/>
            </a:xfrm>
            <a:custGeom>
              <a:avLst/>
              <a:gdLst/>
              <a:ahLst/>
              <a:cxnLst>
                <a:cxn ang="0">
                  <a:pos x="wd2" y="hd2"/>
                </a:cxn>
                <a:cxn ang="5400000">
                  <a:pos x="wd2" y="hd2"/>
                </a:cxn>
                <a:cxn ang="10800000">
                  <a:pos x="wd2" y="hd2"/>
                </a:cxn>
                <a:cxn ang="16200000">
                  <a:pos x="wd2" y="hd2"/>
                </a:cxn>
              </a:cxnLst>
              <a:rect l="0" t="0" r="r" b="b"/>
              <a:pathLst>
                <a:path w="21600" h="21600" extrusionOk="0">
                  <a:moveTo>
                    <a:pt x="5165" y="0"/>
                  </a:moveTo>
                  <a:cubicBezTo>
                    <a:pt x="1970" y="1993"/>
                    <a:pt x="0" y="5630"/>
                    <a:pt x="0" y="9977"/>
                  </a:cubicBezTo>
                  <a:cubicBezTo>
                    <a:pt x="0" y="17531"/>
                    <a:pt x="5565" y="21600"/>
                    <a:pt x="10803" y="21600"/>
                  </a:cubicBezTo>
                  <a:cubicBezTo>
                    <a:pt x="16036" y="21600"/>
                    <a:pt x="21600" y="17531"/>
                    <a:pt x="21600" y="9977"/>
                  </a:cubicBezTo>
                  <a:cubicBezTo>
                    <a:pt x="21600" y="5630"/>
                    <a:pt x="19627" y="1983"/>
                    <a:pt x="16428" y="0"/>
                  </a:cubicBezTo>
                  <a:lnTo>
                    <a:pt x="12803" y="15246"/>
                  </a:lnTo>
                  <a:cubicBezTo>
                    <a:pt x="12335" y="17212"/>
                    <a:pt x="11568" y="18197"/>
                    <a:pt x="10800" y="18197"/>
                  </a:cubicBezTo>
                  <a:cubicBezTo>
                    <a:pt x="10032" y="18197"/>
                    <a:pt x="9265" y="17212"/>
                    <a:pt x="8798" y="15246"/>
                  </a:cubicBezTo>
                  <a:lnTo>
                    <a:pt x="5165" y="0"/>
                  </a:lnTo>
                  <a:close/>
                </a:path>
              </a:pathLst>
            </a:custGeom>
            <a:solidFill>
              <a:schemeClr val="accent2"/>
            </a:solidFill>
            <a:ln w="12700" cap="flat">
              <a:noFill/>
              <a:miter lim="400000"/>
            </a:ln>
            <a:effectLst/>
          </p:spPr>
          <p:txBody>
            <a:bodyPr wrap="square" lIns="40099" tIns="40099" rIns="40099" bIns="40099" numCol="1" anchor="ctr">
              <a:noAutofit/>
            </a:bodyPr>
            <a:lstStyle/>
            <a:p>
              <a:pPr>
                <a:defRPr sz="2400">
                  <a:solidFill>
                    <a:srgbClr val="435D74"/>
                  </a:solidFill>
                </a:defRPr>
              </a:pPr>
              <a:endParaRPr sz="2105"/>
            </a:p>
          </p:txBody>
        </p:sp>
      </p:grpSp>
      <p:grpSp>
        <p:nvGrpSpPr>
          <p:cNvPr id="1152" name="Google Shape;485;p22"/>
          <p:cNvGrpSpPr/>
          <p:nvPr/>
        </p:nvGrpSpPr>
        <p:grpSpPr>
          <a:xfrm>
            <a:off x="5158254" y="2776814"/>
            <a:ext cx="366710" cy="366687"/>
            <a:chOff x="0" y="0"/>
            <a:chExt cx="418100" cy="418073"/>
          </a:xfrm>
        </p:grpSpPr>
        <p:sp>
          <p:nvSpPr>
            <p:cNvPr id="1150" name="Google Shape;486;p22"/>
            <p:cNvSpPr/>
            <p:nvPr/>
          </p:nvSpPr>
          <p:spPr>
            <a:xfrm>
              <a:off x="0" y="0"/>
              <a:ext cx="418101" cy="418074"/>
            </a:xfrm>
            <a:custGeom>
              <a:avLst/>
              <a:gdLst/>
              <a:ahLst/>
              <a:cxnLst>
                <a:cxn ang="0">
                  <a:pos x="wd2" y="hd2"/>
                </a:cxn>
                <a:cxn ang="5400000">
                  <a:pos x="wd2" y="hd2"/>
                </a:cxn>
                <a:cxn ang="10800000">
                  <a:pos x="wd2" y="hd2"/>
                </a:cxn>
                <a:cxn ang="16200000">
                  <a:pos x="wd2" y="hd2"/>
                </a:cxn>
              </a:cxnLst>
              <a:rect l="0" t="0" r="r" b="b"/>
              <a:pathLst>
                <a:path w="20656" h="21600" extrusionOk="0">
                  <a:moveTo>
                    <a:pt x="12793" y="1265"/>
                  </a:moveTo>
                  <a:cubicBezTo>
                    <a:pt x="14498" y="1265"/>
                    <a:pt x="16203" y="1943"/>
                    <a:pt x="17501" y="3300"/>
                  </a:cubicBezTo>
                  <a:cubicBezTo>
                    <a:pt x="20096" y="6013"/>
                    <a:pt x="20096" y="10428"/>
                    <a:pt x="17501" y="13145"/>
                  </a:cubicBezTo>
                  <a:cubicBezTo>
                    <a:pt x="16205" y="14502"/>
                    <a:pt x="14500" y="15180"/>
                    <a:pt x="12794" y="15180"/>
                  </a:cubicBezTo>
                  <a:cubicBezTo>
                    <a:pt x="11090" y="15180"/>
                    <a:pt x="9385" y="14502"/>
                    <a:pt x="8087" y="13145"/>
                  </a:cubicBezTo>
                  <a:cubicBezTo>
                    <a:pt x="5489" y="10428"/>
                    <a:pt x="5489" y="6016"/>
                    <a:pt x="8087" y="3300"/>
                  </a:cubicBezTo>
                  <a:cubicBezTo>
                    <a:pt x="9385" y="1943"/>
                    <a:pt x="11089" y="1265"/>
                    <a:pt x="12793" y="1265"/>
                  </a:cubicBezTo>
                  <a:close/>
                  <a:moveTo>
                    <a:pt x="5093" y="15383"/>
                  </a:moveTo>
                  <a:lnTo>
                    <a:pt x="5948" y="16277"/>
                  </a:lnTo>
                  <a:lnTo>
                    <a:pt x="5093" y="17172"/>
                  </a:lnTo>
                  <a:lnTo>
                    <a:pt x="4238" y="16277"/>
                  </a:lnTo>
                  <a:lnTo>
                    <a:pt x="5093" y="15383"/>
                  </a:lnTo>
                  <a:close/>
                  <a:moveTo>
                    <a:pt x="12797" y="0"/>
                  </a:moveTo>
                  <a:cubicBezTo>
                    <a:pt x="10782" y="0"/>
                    <a:pt x="8766" y="802"/>
                    <a:pt x="7232" y="2405"/>
                  </a:cubicBezTo>
                  <a:cubicBezTo>
                    <a:pt x="4886" y="4855"/>
                    <a:pt x="4366" y="8423"/>
                    <a:pt x="5518" y="11356"/>
                  </a:cubicBezTo>
                  <a:lnTo>
                    <a:pt x="4664" y="12250"/>
                  </a:lnTo>
                  <a:cubicBezTo>
                    <a:pt x="4119" y="12814"/>
                    <a:pt x="3976" y="13682"/>
                    <a:pt x="4315" y="14403"/>
                  </a:cubicBezTo>
                  <a:lnTo>
                    <a:pt x="532" y="18360"/>
                  </a:lnTo>
                  <a:cubicBezTo>
                    <a:pt x="-177" y="19102"/>
                    <a:pt x="-177" y="20303"/>
                    <a:pt x="532" y="21045"/>
                  </a:cubicBezTo>
                  <a:cubicBezTo>
                    <a:pt x="887" y="21415"/>
                    <a:pt x="1352" y="21600"/>
                    <a:pt x="1818" y="21600"/>
                  </a:cubicBezTo>
                  <a:cubicBezTo>
                    <a:pt x="2282" y="21600"/>
                    <a:pt x="2747" y="21415"/>
                    <a:pt x="3101" y="21045"/>
                  </a:cubicBezTo>
                  <a:lnTo>
                    <a:pt x="6880" y="17090"/>
                  </a:lnTo>
                  <a:cubicBezTo>
                    <a:pt x="7131" y="17218"/>
                    <a:pt x="7400" y="17279"/>
                    <a:pt x="7667" y="17279"/>
                  </a:cubicBezTo>
                  <a:cubicBezTo>
                    <a:pt x="8135" y="17279"/>
                    <a:pt x="8597" y="17088"/>
                    <a:pt x="8942" y="16722"/>
                  </a:cubicBezTo>
                  <a:lnTo>
                    <a:pt x="9798" y="15831"/>
                  </a:lnTo>
                  <a:cubicBezTo>
                    <a:pt x="10745" y="16238"/>
                    <a:pt x="11767" y="16447"/>
                    <a:pt x="12794" y="16447"/>
                  </a:cubicBezTo>
                  <a:cubicBezTo>
                    <a:pt x="14786" y="16447"/>
                    <a:pt x="16802" y="15667"/>
                    <a:pt x="18357" y="14039"/>
                  </a:cubicBezTo>
                  <a:cubicBezTo>
                    <a:pt x="21423" y="10833"/>
                    <a:pt x="21423" y="5612"/>
                    <a:pt x="18357" y="2405"/>
                  </a:cubicBezTo>
                  <a:cubicBezTo>
                    <a:pt x="16824" y="801"/>
                    <a:pt x="14810" y="0"/>
                    <a:pt x="12797" y="0"/>
                  </a:cubicBezTo>
                  <a:close/>
                </a:path>
              </a:pathLst>
            </a:custGeom>
            <a:solidFill>
              <a:srgbClr val="E7E6E6"/>
            </a:solidFill>
            <a:ln w="9525" cap="flat">
              <a:solidFill>
                <a:srgbClr val="000000"/>
              </a:solidFill>
              <a:prstDash val="solid"/>
              <a:round/>
            </a:ln>
            <a:effectLst/>
          </p:spPr>
          <p:txBody>
            <a:bodyPr wrap="square" lIns="40099" tIns="40099" rIns="40099" bIns="40099" numCol="1" anchor="ctr">
              <a:noAutofit/>
            </a:bodyPr>
            <a:lstStyle/>
            <a:p>
              <a:pPr>
                <a:defRPr sz="2400">
                  <a:solidFill>
                    <a:srgbClr val="595959"/>
                  </a:solidFill>
                </a:defRPr>
              </a:pPr>
              <a:endParaRPr sz="2105"/>
            </a:p>
          </p:txBody>
        </p:sp>
        <p:sp>
          <p:nvSpPr>
            <p:cNvPr id="1151" name="Google Shape;487;p22"/>
            <p:cNvSpPr/>
            <p:nvPr/>
          </p:nvSpPr>
          <p:spPr>
            <a:xfrm>
              <a:off x="148740" y="48918"/>
              <a:ext cx="220470" cy="220470"/>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1" y="0"/>
                    <a:pt x="0" y="4831"/>
                    <a:pt x="0" y="10797"/>
                  </a:cubicBezTo>
                  <a:cubicBezTo>
                    <a:pt x="0" y="16761"/>
                    <a:pt x="4831" y="21600"/>
                    <a:pt x="10797" y="21600"/>
                  </a:cubicBezTo>
                  <a:cubicBezTo>
                    <a:pt x="16761" y="21600"/>
                    <a:pt x="21600" y="16761"/>
                    <a:pt x="21600" y="10797"/>
                  </a:cubicBezTo>
                  <a:cubicBezTo>
                    <a:pt x="21600" y="4831"/>
                    <a:pt x="16761" y="0"/>
                    <a:pt x="10797" y="0"/>
                  </a:cubicBezTo>
                  <a:close/>
                </a:path>
              </a:pathLst>
            </a:custGeom>
            <a:solidFill>
              <a:srgbClr val="E7E6E6"/>
            </a:solidFill>
            <a:ln w="9525" cap="flat">
              <a:solidFill>
                <a:srgbClr val="000000"/>
              </a:solidFill>
              <a:prstDash val="solid"/>
              <a:round/>
            </a:ln>
            <a:effectLst/>
          </p:spPr>
          <p:txBody>
            <a:bodyPr wrap="square" lIns="40099" tIns="40099" rIns="40099" bIns="40099" numCol="1" anchor="ctr">
              <a:noAutofit/>
            </a:bodyPr>
            <a:lstStyle/>
            <a:p>
              <a:pPr>
                <a:defRPr sz="2400">
                  <a:solidFill>
                    <a:srgbClr val="595959"/>
                  </a:solidFill>
                </a:defRPr>
              </a:pPr>
              <a:endParaRPr sz="2105"/>
            </a:p>
          </p:txBody>
        </p:sp>
      </p:grpSp>
      <p:grpSp>
        <p:nvGrpSpPr>
          <p:cNvPr id="1157" name="Google Shape;488;p22"/>
          <p:cNvGrpSpPr/>
          <p:nvPr/>
        </p:nvGrpSpPr>
        <p:grpSpPr>
          <a:xfrm>
            <a:off x="5162964" y="4104967"/>
            <a:ext cx="366701" cy="366706"/>
            <a:chOff x="0" y="0"/>
            <a:chExt cx="418090" cy="418095"/>
          </a:xfrm>
        </p:grpSpPr>
        <p:sp>
          <p:nvSpPr>
            <p:cNvPr id="1153" name="Google Shape;489;p22"/>
            <p:cNvSpPr/>
            <p:nvPr/>
          </p:nvSpPr>
          <p:spPr>
            <a:xfrm>
              <a:off x="75124" y="73518"/>
              <a:ext cx="269475" cy="26945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44" y="0"/>
                    <a:pt x="0" y="4843"/>
                    <a:pt x="0" y="10803"/>
                  </a:cubicBezTo>
                  <a:cubicBezTo>
                    <a:pt x="0" y="16757"/>
                    <a:pt x="4844" y="21600"/>
                    <a:pt x="10797" y="21600"/>
                  </a:cubicBezTo>
                  <a:cubicBezTo>
                    <a:pt x="16756" y="21600"/>
                    <a:pt x="21600" y="16757"/>
                    <a:pt x="21600" y="10803"/>
                  </a:cubicBezTo>
                  <a:cubicBezTo>
                    <a:pt x="21600" y="9074"/>
                    <a:pt x="21144" y="7403"/>
                    <a:pt x="20364" y="5890"/>
                  </a:cubicBezTo>
                  <a:lnTo>
                    <a:pt x="19872" y="5890"/>
                  </a:lnTo>
                  <a:lnTo>
                    <a:pt x="18745" y="7017"/>
                  </a:lnTo>
                  <a:cubicBezTo>
                    <a:pt x="19322" y="8194"/>
                    <a:pt x="19625" y="9488"/>
                    <a:pt x="19635" y="10803"/>
                  </a:cubicBezTo>
                  <a:cubicBezTo>
                    <a:pt x="19635" y="15672"/>
                    <a:pt x="15667" y="19637"/>
                    <a:pt x="10797" y="19637"/>
                  </a:cubicBezTo>
                  <a:cubicBezTo>
                    <a:pt x="5928" y="19637"/>
                    <a:pt x="1963" y="15672"/>
                    <a:pt x="1963" y="10803"/>
                  </a:cubicBezTo>
                  <a:cubicBezTo>
                    <a:pt x="1963" y="5926"/>
                    <a:pt x="5928" y="1963"/>
                    <a:pt x="10797" y="1963"/>
                  </a:cubicBezTo>
                  <a:cubicBezTo>
                    <a:pt x="12111" y="1969"/>
                    <a:pt x="13405" y="2271"/>
                    <a:pt x="14584" y="2848"/>
                  </a:cubicBezTo>
                  <a:lnTo>
                    <a:pt x="15709" y="1727"/>
                  </a:lnTo>
                  <a:lnTo>
                    <a:pt x="15709" y="1229"/>
                  </a:lnTo>
                  <a:cubicBezTo>
                    <a:pt x="14196" y="450"/>
                    <a:pt x="12525" y="0"/>
                    <a:pt x="10797" y="0"/>
                  </a:cubicBezTo>
                  <a:close/>
                </a:path>
              </a:pathLst>
            </a:custGeom>
            <a:solidFill>
              <a:schemeClr val="accent1"/>
            </a:solidFill>
            <a:ln w="12700" cap="flat">
              <a:noFill/>
              <a:miter lim="400000"/>
            </a:ln>
            <a:effectLst/>
          </p:spPr>
          <p:txBody>
            <a:bodyPr wrap="square" lIns="40099" tIns="40099" rIns="40099" bIns="40099" numCol="1" anchor="ctr">
              <a:noAutofit/>
            </a:bodyPr>
            <a:lstStyle/>
            <a:p>
              <a:pPr>
                <a:defRPr sz="2400">
                  <a:solidFill>
                    <a:srgbClr val="435D74"/>
                  </a:solidFill>
                </a:defRPr>
              </a:pPr>
              <a:endParaRPr sz="2105"/>
            </a:p>
          </p:txBody>
        </p:sp>
        <p:sp>
          <p:nvSpPr>
            <p:cNvPr id="1154" name="Google Shape;490;p22"/>
            <p:cNvSpPr/>
            <p:nvPr/>
          </p:nvSpPr>
          <p:spPr>
            <a:xfrm>
              <a:off x="124075" y="122502"/>
              <a:ext cx="171519" cy="171465"/>
            </a:xfrm>
            <a:custGeom>
              <a:avLst/>
              <a:gdLst/>
              <a:ahLst/>
              <a:cxnLst>
                <a:cxn ang="0">
                  <a:pos x="wd2" y="hd2"/>
                </a:cxn>
                <a:cxn ang="5400000">
                  <a:pos x="wd2" y="hd2"/>
                </a:cxn>
                <a:cxn ang="10800000">
                  <a:pos x="wd2" y="hd2"/>
                </a:cxn>
                <a:cxn ang="16200000">
                  <a:pos x="wd2" y="hd2"/>
                </a:cxn>
              </a:cxnLst>
              <a:rect l="0" t="0" r="r" b="b"/>
              <a:pathLst>
                <a:path w="20781" h="21600" extrusionOk="0">
                  <a:moveTo>
                    <a:pt x="10388" y="0"/>
                  </a:moveTo>
                  <a:cubicBezTo>
                    <a:pt x="6186" y="0"/>
                    <a:pt x="2403" y="2634"/>
                    <a:pt x="790" y="6665"/>
                  </a:cubicBezTo>
                  <a:cubicBezTo>
                    <a:pt x="-819" y="10707"/>
                    <a:pt x="77" y="15347"/>
                    <a:pt x="3045" y="18441"/>
                  </a:cubicBezTo>
                  <a:cubicBezTo>
                    <a:pt x="5029" y="20504"/>
                    <a:pt x="7686" y="21600"/>
                    <a:pt x="10388" y="21600"/>
                  </a:cubicBezTo>
                  <a:cubicBezTo>
                    <a:pt x="11729" y="21600"/>
                    <a:pt x="13077" y="21332"/>
                    <a:pt x="14363" y="20777"/>
                  </a:cubicBezTo>
                  <a:cubicBezTo>
                    <a:pt x="18250" y="19108"/>
                    <a:pt x="20781" y="15167"/>
                    <a:pt x="20781" y="10805"/>
                  </a:cubicBezTo>
                  <a:cubicBezTo>
                    <a:pt x="20765" y="9570"/>
                    <a:pt x="20552" y="8360"/>
                    <a:pt x="20140" y="7209"/>
                  </a:cubicBezTo>
                  <a:lnTo>
                    <a:pt x="17711" y="9742"/>
                  </a:lnTo>
                  <a:cubicBezTo>
                    <a:pt x="17766" y="10089"/>
                    <a:pt x="17798" y="10442"/>
                    <a:pt x="17814" y="10805"/>
                  </a:cubicBezTo>
                  <a:cubicBezTo>
                    <a:pt x="17814" y="13924"/>
                    <a:pt x="16000" y="16738"/>
                    <a:pt x="13230" y="17933"/>
                  </a:cubicBezTo>
                  <a:cubicBezTo>
                    <a:pt x="12312" y="18326"/>
                    <a:pt x="11348" y="18517"/>
                    <a:pt x="10391" y="18517"/>
                  </a:cubicBezTo>
                  <a:cubicBezTo>
                    <a:pt x="8459" y="18517"/>
                    <a:pt x="6561" y="17733"/>
                    <a:pt x="5142" y="16252"/>
                  </a:cubicBezTo>
                  <a:cubicBezTo>
                    <a:pt x="3021" y="14047"/>
                    <a:pt x="2388" y="10732"/>
                    <a:pt x="3536" y="7851"/>
                  </a:cubicBezTo>
                  <a:cubicBezTo>
                    <a:pt x="4682" y="4963"/>
                    <a:pt x="7389" y="3085"/>
                    <a:pt x="10388" y="3085"/>
                  </a:cubicBezTo>
                  <a:cubicBezTo>
                    <a:pt x="10730" y="3094"/>
                    <a:pt x="11069" y="3126"/>
                    <a:pt x="11411" y="3192"/>
                  </a:cubicBezTo>
                  <a:lnTo>
                    <a:pt x="13847" y="659"/>
                  </a:lnTo>
                  <a:cubicBezTo>
                    <a:pt x="12741" y="230"/>
                    <a:pt x="11569" y="8"/>
                    <a:pt x="10388" y="0"/>
                  </a:cubicBezTo>
                  <a:close/>
                </a:path>
              </a:pathLst>
            </a:custGeom>
            <a:solidFill>
              <a:schemeClr val="accent1"/>
            </a:solidFill>
            <a:ln w="12700" cap="flat">
              <a:noFill/>
              <a:miter lim="400000"/>
            </a:ln>
            <a:effectLst/>
          </p:spPr>
          <p:txBody>
            <a:bodyPr wrap="square" lIns="40099" tIns="40099" rIns="40099" bIns="40099" numCol="1" anchor="ctr">
              <a:noAutofit/>
            </a:bodyPr>
            <a:lstStyle/>
            <a:p>
              <a:pPr>
                <a:defRPr sz="2400">
                  <a:solidFill>
                    <a:srgbClr val="435D74"/>
                  </a:solidFill>
                </a:defRPr>
              </a:pPr>
              <a:endParaRPr sz="2105"/>
            </a:p>
          </p:txBody>
        </p:sp>
        <p:sp>
          <p:nvSpPr>
            <p:cNvPr id="1155" name="Google Shape;491;p22"/>
            <p:cNvSpPr/>
            <p:nvPr/>
          </p:nvSpPr>
          <p:spPr>
            <a:xfrm>
              <a:off x="0" y="21"/>
              <a:ext cx="418075" cy="418075"/>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4908" y="0"/>
                    <a:pt x="0" y="4826"/>
                    <a:pt x="0" y="10760"/>
                  </a:cubicBezTo>
                  <a:cubicBezTo>
                    <a:pt x="0" y="16690"/>
                    <a:pt x="4908" y="21600"/>
                    <a:pt x="10840" y="21600"/>
                  </a:cubicBezTo>
                  <a:cubicBezTo>
                    <a:pt x="16774" y="21600"/>
                    <a:pt x="21600" y="16690"/>
                    <a:pt x="21600" y="10760"/>
                  </a:cubicBezTo>
                  <a:cubicBezTo>
                    <a:pt x="21597" y="9194"/>
                    <a:pt x="21253" y="7644"/>
                    <a:pt x="20588" y="6227"/>
                  </a:cubicBezTo>
                  <a:lnTo>
                    <a:pt x="19778" y="7036"/>
                  </a:lnTo>
                  <a:cubicBezTo>
                    <a:pt x="19420" y="7395"/>
                    <a:pt x="18937" y="7593"/>
                    <a:pt x="18435" y="7593"/>
                  </a:cubicBezTo>
                  <a:lnTo>
                    <a:pt x="18415" y="7593"/>
                  </a:lnTo>
                  <a:cubicBezTo>
                    <a:pt x="18839" y="8597"/>
                    <a:pt x="19063" y="9669"/>
                    <a:pt x="19069" y="10760"/>
                  </a:cubicBezTo>
                  <a:cubicBezTo>
                    <a:pt x="19069" y="15296"/>
                    <a:pt x="15377" y="18984"/>
                    <a:pt x="10840" y="18984"/>
                  </a:cubicBezTo>
                  <a:cubicBezTo>
                    <a:pt x="6304" y="18984"/>
                    <a:pt x="2616" y="15296"/>
                    <a:pt x="2616" y="10760"/>
                  </a:cubicBezTo>
                  <a:cubicBezTo>
                    <a:pt x="2616" y="6224"/>
                    <a:pt x="6304" y="2531"/>
                    <a:pt x="10840" y="2531"/>
                  </a:cubicBezTo>
                  <a:cubicBezTo>
                    <a:pt x="11928" y="2537"/>
                    <a:pt x="13005" y="2761"/>
                    <a:pt x="14007" y="3186"/>
                  </a:cubicBezTo>
                  <a:lnTo>
                    <a:pt x="14007" y="3165"/>
                  </a:lnTo>
                  <a:cubicBezTo>
                    <a:pt x="14003" y="2660"/>
                    <a:pt x="14203" y="2177"/>
                    <a:pt x="14560" y="1822"/>
                  </a:cubicBezTo>
                  <a:lnTo>
                    <a:pt x="15369" y="1012"/>
                  </a:lnTo>
                  <a:cubicBezTo>
                    <a:pt x="13953" y="347"/>
                    <a:pt x="12407" y="3"/>
                    <a:pt x="10840" y="0"/>
                  </a:cubicBezTo>
                  <a:close/>
                </a:path>
              </a:pathLst>
            </a:custGeom>
            <a:solidFill>
              <a:schemeClr val="accent1"/>
            </a:solidFill>
            <a:ln w="12700" cap="flat">
              <a:noFill/>
              <a:miter lim="400000"/>
            </a:ln>
            <a:effectLst/>
          </p:spPr>
          <p:txBody>
            <a:bodyPr wrap="square" lIns="40099" tIns="40099" rIns="40099" bIns="40099" numCol="1" anchor="ctr">
              <a:noAutofit/>
            </a:bodyPr>
            <a:lstStyle/>
            <a:p>
              <a:pPr>
                <a:defRPr sz="2400">
                  <a:solidFill>
                    <a:srgbClr val="435D74"/>
                  </a:solidFill>
                </a:defRPr>
              </a:pPr>
              <a:endParaRPr sz="2105"/>
            </a:p>
          </p:txBody>
        </p:sp>
        <p:sp>
          <p:nvSpPr>
            <p:cNvPr id="1156" name="Google Shape;492;p22"/>
            <p:cNvSpPr/>
            <p:nvPr/>
          </p:nvSpPr>
          <p:spPr>
            <a:xfrm>
              <a:off x="173067" y="0"/>
              <a:ext cx="245024" cy="244983"/>
            </a:xfrm>
            <a:custGeom>
              <a:avLst/>
              <a:gdLst/>
              <a:ahLst/>
              <a:cxnLst>
                <a:cxn ang="0">
                  <a:pos x="wd2" y="hd2"/>
                </a:cxn>
                <a:cxn ang="5400000">
                  <a:pos x="wd2" y="hd2"/>
                </a:cxn>
                <a:cxn ang="10800000">
                  <a:pos x="wd2" y="hd2"/>
                </a:cxn>
                <a:cxn ang="16200000">
                  <a:pos x="wd2" y="hd2"/>
                </a:cxn>
              </a:cxnLst>
              <a:rect l="0" t="0" r="r" b="b"/>
              <a:pathLst>
                <a:path w="21001" h="21600" extrusionOk="0">
                  <a:moveTo>
                    <a:pt x="15743" y="0"/>
                  </a:moveTo>
                  <a:cubicBezTo>
                    <a:pt x="15483" y="0"/>
                    <a:pt x="15219" y="98"/>
                    <a:pt x="15003" y="319"/>
                  </a:cubicBezTo>
                  <a:lnTo>
                    <a:pt x="10805" y="4638"/>
                  </a:lnTo>
                  <a:cubicBezTo>
                    <a:pt x="10608" y="4839"/>
                    <a:pt x="10496" y="5116"/>
                    <a:pt x="10502" y="5403"/>
                  </a:cubicBezTo>
                  <a:lnTo>
                    <a:pt x="10502" y="9275"/>
                  </a:lnTo>
                  <a:lnTo>
                    <a:pt x="4500" y="15443"/>
                  </a:lnTo>
                  <a:cubicBezTo>
                    <a:pt x="4080" y="15236"/>
                    <a:pt x="3620" y="15120"/>
                    <a:pt x="3150" y="15120"/>
                  </a:cubicBezTo>
                  <a:cubicBezTo>
                    <a:pt x="1875" y="15120"/>
                    <a:pt x="727" y="15910"/>
                    <a:pt x="240" y="17119"/>
                  </a:cubicBezTo>
                  <a:cubicBezTo>
                    <a:pt x="-247" y="18329"/>
                    <a:pt x="21" y="19722"/>
                    <a:pt x="923" y="20649"/>
                  </a:cubicBezTo>
                  <a:cubicBezTo>
                    <a:pt x="1525" y="21271"/>
                    <a:pt x="2332" y="21600"/>
                    <a:pt x="3150" y="21600"/>
                  </a:cubicBezTo>
                  <a:cubicBezTo>
                    <a:pt x="3555" y="21600"/>
                    <a:pt x="3964" y="21518"/>
                    <a:pt x="4355" y="21353"/>
                  </a:cubicBezTo>
                  <a:cubicBezTo>
                    <a:pt x="5530" y="20852"/>
                    <a:pt x="6303" y="19670"/>
                    <a:pt x="6303" y="18364"/>
                  </a:cubicBezTo>
                  <a:cubicBezTo>
                    <a:pt x="6298" y="17880"/>
                    <a:pt x="6190" y="17407"/>
                    <a:pt x="5984" y="16975"/>
                  </a:cubicBezTo>
                  <a:lnTo>
                    <a:pt x="11986" y="10801"/>
                  </a:lnTo>
                  <a:lnTo>
                    <a:pt x="15749" y="10801"/>
                  </a:lnTo>
                  <a:cubicBezTo>
                    <a:pt x="16028" y="10801"/>
                    <a:pt x="16292" y="10686"/>
                    <a:pt x="16493" y="10483"/>
                  </a:cubicBezTo>
                  <a:lnTo>
                    <a:pt x="20693" y="6165"/>
                  </a:lnTo>
                  <a:cubicBezTo>
                    <a:pt x="21353" y="5486"/>
                    <a:pt x="20883" y="4321"/>
                    <a:pt x="19947" y="4321"/>
                  </a:cubicBezTo>
                  <a:lnTo>
                    <a:pt x="16801" y="4321"/>
                  </a:lnTo>
                  <a:lnTo>
                    <a:pt x="16801" y="1084"/>
                  </a:lnTo>
                  <a:cubicBezTo>
                    <a:pt x="16801" y="430"/>
                    <a:pt x="16284" y="0"/>
                    <a:pt x="15743" y="0"/>
                  </a:cubicBezTo>
                  <a:close/>
                </a:path>
              </a:pathLst>
            </a:custGeom>
            <a:solidFill>
              <a:schemeClr val="accent1"/>
            </a:solidFill>
            <a:ln w="12700" cap="flat">
              <a:noFill/>
              <a:miter lim="400000"/>
            </a:ln>
            <a:effectLst/>
          </p:spPr>
          <p:txBody>
            <a:bodyPr wrap="square" lIns="40099" tIns="40099" rIns="40099" bIns="40099" numCol="1" anchor="ctr">
              <a:noAutofit/>
            </a:bodyPr>
            <a:lstStyle/>
            <a:p>
              <a:pPr>
                <a:defRPr sz="2400">
                  <a:solidFill>
                    <a:srgbClr val="435D74"/>
                  </a:solidFill>
                </a:defRPr>
              </a:pPr>
              <a:endParaRPr sz="2105"/>
            </a:p>
          </p:txBody>
        </p:sp>
      </p:grpSp>
      <p:sp>
        <p:nvSpPr>
          <p:cNvPr id="1158" name="Google Shape;493;p22"/>
          <p:cNvSpPr txBox="1"/>
          <p:nvPr/>
        </p:nvSpPr>
        <p:spPr>
          <a:xfrm>
            <a:off x="6743482" y="2420329"/>
            <a:ext cx="1033205" cy="1079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lvl1pPr algn="r">
              <a:defRPr sz="6400">
                <a:solidFill>
                  <a:srgbClr val="E7E6E6"/>
                </a:solidFill>
                <a:latin typeface="Fira Sans SemiBold"/>
                <a:ea typeface="Fira Sans SemiBold"/>
                <a:cs typeface="Fira Sans SemiBold"/>
                <a:sym typeface="Fira Sans SemiBold"/>
              </a:defRPr>
            </a:lvl1pPr>
          </a:lstStyle>
          <a:p>
            <a:r>
              <a:rPr sz="5613"/>
              <a:t>01</a:t>
            </a:r>
          </a:p>
        </p:txBody>
      </p:sp>
      <p:sp>
        <p:nvSpPr>
          <p:cNvPr id="1159" name="Google Shape;494;p22"/>
          <p:cNvSpPr txBox="1"/>
          <p:nvPr/>
        </p:nvSpPr>
        <p:spPr>
          <a:xfrm>
            <a:off x="6743482" y="4988577"/>
            <a:ext cx="1033205" cy="1079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lvl1pPr algn="r">
              <a:defRPr sz="6400">
                <a:solidFill>
                  <a:schemeClr val="accent2"/>
                </a:solidFill>
                <a:latin typeface="Fira Sans SemiBold"/>
                <a:ea typeface="Fira Sans SemiBold"/>
                <a:cs typeface="Fira Sans SemiBold"/>
                <a:sym typeface="Fira Sans SemiBold"/>
              </a:defRPr>
            </a:lvl1pPr>
          </a:lstStyle>
          <a:p>
            <a:r>
              <a:rPr sz="5613"/>
              <a:t>03</a:t>
            </a:r>
          </a:p>
        </p:txBody>
      </p:sp>
      <p:sp>
        <p:nvSpPr>
          <p:cNvPr id="1160" name="Google Shape;495;p22"/>
          <p:cNvSpPr txBox="1"/>
          <p:nvPr/>
        </p:nvSpPr>
        <p:spPr>
          <a:xfrm>
            <a:off x="2919252" y="3748468"/>
            <a:ext cx="1033205" cy="1079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6916" tIns="106916" rIns="106916" bIns="106916" anchor="ctr">
            <a:spAutoFit/>
          </a:bodyPr>
          <a:lstStyle>
            <a:lvl1pPr>
              <a:defRPr sz="6400">
                <a:solidFill>
                  <a:schemeClr val="accent1"/>
                </a:solidFill>
                <a:latin typeface="Fira Sans SemiBold"/>
                <a:ea typeface="Fira Sans SemiBold"/>
                <a:cs typeface="Fira Sans SemiBold"/>
                <a:sym typeface="Fira Sans SemiBold"/>
              </a:defRPr>
            </a:lvl1pPr>
          </a:lstStyle>
          <a:p>
            <a:r>
              <a:rPr sz="5613"/>
              <a:t>02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70732"/>
            <a:ext cx="10693400" cy="1641989"/>
          </a:xfrm>
          <a:prstGeom prst="rect">
            <a:avLst/>
          </a:prstGeom>
          <a:solidFill>
            <a:srgbClr val="516AB2"/>
          </a:solidFill>
        </p:spPr>
        <p:txBody>
          <a:bodyPr/>
          <a:lstStyle/>
          <a:p>
            <a:endParaRPr lang="en-IN" dirty="0"/>
          </a:p>
        </p:txBody>
      </p:sp>
      <p:sp>
        <p:nvSpPr>
          <p:cNvPr id="7" name="TextBox 7"/>
          <p:cNvSpPr txBox="1"/>
          <p:nvPr/>
        </p:nvSpPr>
        <p:spPr>
          <a:xfrm>
            <a:off x="601504" y="1354095"/>
            <a:ext cx="9056470" cy="577081"/>
          </a:xfrm>
          <a:prstGeom prst="rect">
            <a:avLst/>
          </a:prstGeom>
        </p:spPr>
        <p:txBody>
          <a:bodyPr lIns="0" tIns="0" rIns="0" bIns="0" rtlCol="0" anchor="t">
            <a:spAutoFit/>
          </a:bodyPr>
          <a:lstStyle/>
          <a:p>
            <a:pPr algn="l">
              <a:lnSpc>
                <a:spcPts val="4502"/>
              </a:lnSpc>
              <a:spcBef>
                <a:spcPct val="0"/>
              </a:spcBef>
            </a:pPr>
            <a:r>
              <a:rPr lang="en-US" sz="4092" b="1" dirty="0">
                <a:solidFill>
                  <a:srgbClr val="FFFFFF"/>
                </a:solidFill>
                <a:latin typeface="+mj-lt"/>
              </a:rPr>
              <a:t>Road Map</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48488"/>
          <a:stretch/>
        </p:blipFill>
        <p:spPr>
          <a:xfrm>
            <a:off x="8198379" y="1139089"/>
            <a:ext cx="1532911" cy="789635"/>
          </a:xfrm>
          <a:prstGeom prst="rect">
            <a:avLst/>
          </a:prstGeom>
        </p:spPr>
      </p:pic>
      <p:graphicFrame>
        <p:nvGraphicFramePr>
          <p:cNvPr id="14" name="Table 13">
            <a:extLst>
              <a:ext uri="{FF2B5EF4-FFF2-40B4-BE49-F238E27FC236}">
                <a16:creationId xmlns:a16="http://schemas.microsoft.com/office/drawing/2014/main" id="{5D07C429-8C42-78AE-6E66-07C51D5BF82D}"/>
              </a:ext>
            </a:extLst>
          </p:cNvPr>
          <p:cNvGraphicFramePr>
            <a:graphicFrameLocks noGrp="1"/>
          </p:cNvGraphicFramePr>
          <p:nvPr>
            <p:extLst>
              <p:ext uri="{D42A27DB-BD31-4B8C-83A1-F6EECF244321}">
                <p14:modId xmlns:p14="http://schemas.microsoft.com/office/powerpoint/2010/main" val="3916249083"/>
              </p:ext>
            </p:extLst>
          </p:nvPr>
        </p:nvGraphicFramePr>
        <p:xfrm>
          <a:off x="1155700" y="2512087"/>
          <a:ext cx="8899202" cy="4779264"/>
        </p:xfrm>
        <a:graphic>
          <a:graphicData uri="http://schemas.openxmlformats.org/drawingml/2006/table">
            <a:tbl>
              <a:tblPr firstRow="1" firstCol="1" bandRow="1">
                <a:tableStyleId>{5C22544A-7EE6-4342-B048-85BDC9FD1C3A}</a:tableStyleId>
              </a:tblPr>
              <a:tblGrid>
                <a:gridCol w="3183316">
                  <a:extLst>
                    <a:ext uri="{9D8B030D-6E8A-4147-A177-3AD203B41FA5}">
                      <a16:colId xmlns:a16="http://schemas.microsoft.com/office/drawing/2014/main" val="929426230"/>
                    </a:ext>
                  </a:extLst>
                </a:gridCol>
                <a:gridCol w="1031622">
                  <a:extLst>
                    <a:ext uri="{9D8B030D-6E8A-4147-A177-3AD203B41FA5}">
                      <a16:colId xmlns:a16="http://schemas.microsoft.com/office/drawing/2014/main" val="3569061455"/>
                    </a:ext>
                  </a:extLst>
                </a:gridCol>
                <a:gridCol w="1005447">
                  <a:extLst>
                    <a:ext uri="{9D8B030D-6E8A-4147-A177-3AD203B41FA5}">
                      <a16:colId xmlns:a16="http://schemas.microsoft.com/office/drawing/2014/main" val="1704155726"/>
                    </a:ext>
                  </a:extLst>
                </a:gridCol>
                <a:gridCol w="1005447">
                  <a:extLst>
                    <a:ext uri="{9D8B030D-6E8A-4147-A177-3AD203B41FA5}">
                      <a16:colId xmlns:a16="http://schemas.microsoft.com/office/drawing/2014/main" val="3343516675"/>
                    </a:ext>
                  </a:extLst>
                </a:gridCol>
                <a:gridCol w="1336685">
                  <a:extLst>
                    <a:ext uri="{9D8B030D-6E8A-4147-A177-3AD203B41FA5}">
                      <a16:colId xmlns:a16="http://schemas.microsoft.com/office/drawing/2014/main" val="2135432964"/>
                    </a:ext>
                  </a:extLst>
                </a:gridCol>
                <a:gridCol w="1336685">
                  <a:extLst>
                    <a:ext uri="{9D8B030D-6E8A-4147-A177-3AD203B41FA5}">
                      <a16:colId xmlns:a16="http://schemas.microsoft.com/office/drawing/2014/main" val="765048074"/>
                    </a:ext>
                  </a:extLst>
                </a:gridCol>
              </a:tblGrid>
              <a:tr h="213868">
                <a:tc rowSpan="2">
                  <a:txBody>
                    <a:bodyPr/>
                    <a:lstStyle/>
                    <a:p>
                      <a:pPr algn="ctr"/>
                      <a:r>
                        <a:rPr lang="en-US" sz="1800" dirty="0">
                          <a:effectLst/>
                          <a:latin typeface="Times New Roman" panose="02020603050405020304" pitchFamily="18" charset="0"/>
                          <a:cs typeface="Times New Roman" panose="02020603050405020304" pitchFamily="18" charset="0"/>
                        </a:rPr>
                        <a:t>Activities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gridSpan="5">
                  <a:txBody>
                    <a:bodyPr/>
                    <a:lstStyle/>
                    <a:p>
                      <a:pPr algn="ctr"/>
                      <a:r>
                        <a:rPr lang="en-US" sz="1800" dirty="0">
                          <a:effectLst/>
                          <a:latin typeface="Times New Roman" panose="02020603050405020304" pitchFamily="18" charset="0"/>
                          <a:cs typeface="Times New Roman" panose="02020603050405020304" pitchFamily="18" charset="0"/>
                        </a:rPr>
                        <a:t>Weeks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40529829"/>
                  </a:ext>
                </a:extLst>
              </a:tr>
              <a:tr h="213868">
                <a:tc vMerge="1">
                  <a:txBody>
                    <a:bodyPr/>
                    <a:lstStyle/>
                    <a:p>
                      <a:endParaRPr lang="en-IN"/>
                    </a:p>
                  </a:txBody>
                  <a:tcPr/>
                </a:tc>
                <a:tc>
                  <a:txBody>
                    <a:bodyPr/>
                    <a:lstStyle/>
                    <a:p>
                      <a:pPr algn="ctr"/>
                      <a:r>
                        <a:rPr lang="en-US" sz="1800">
                          <a:effectLst/>
                          <a:latin typeface="Times New Roman" panose="02020603050405020304" pitchFamily="18" charset="0"/>
                          <a:cs typeface="Times New Roman" panose="02020603050405020304" pitchFamily="18" charset="0"/>
                        </a:rPr>
                        <a:t>1 - 2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a:effectLst/>
                          <a:latin typeface="Times New Roman" panose="02020603050405020304" pitchFamily="18" charset="0"/>
                          <a:cs typeface="Times New Roman" panose="02020603050405020304" pitchFamily="18" charset="0"/>
                        </a:rPr>
                        <a:t>2-4</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a:effectLst/>
                          <a:latin typeface="Times New Roman" panose="02020603050405020304" pitchFamily="18" charset="0"/>
                          <a:cs typeface="Times New Roman" panose="02020603050405020304" pitchFamily="18" charset="0"/>
                        </a:rPr>
                        <a:t>4-6</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a:effectLst/>
                          <a:latin typeface="Times New Roman" panose="02020603050405020304" pitchFamily="18" charset="0"/>
                          <a:cs typeface="Times New Roman" panose="02020603050405020304" pitchFamily="18" charset="0"/>
                        </a:rPr>
                        <a:t>6-8</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a:effectLst/>
                          <a:latin typeface="Times New Roman" panose="02020603050405020304" pitchFamily="18" charset="0"/>
                          <a:cs typeface="Times New Roman" panose="02020603050405020304" pitchFamily="18" charset="0"/>
                        </a:rPr>
                        <a:t>8-10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extLst>
                  <a:ext uri="{0D108BD9-81ED-4DB2-BD59-A6C34878D82A}">
                    <a16:rowId xmlns:a16="http://schemas.microsoft.com/office/drawing/2014/main" val="1617990365"/>
                  </a:ext>
                </a:extLst>
              </a:tr>
              <a:tr h="923977">
                <a:tc>
                  <a:txBody>
                    <a:bodyPr/>
                    <a:lstStyle/>
                    <a:p>
                      <a:pPr algn="ctr">
                        <a:lnSpc>
                          <a:spcPct val="150000"/>
                        </a:lnSpc>
                      </a:pPr>
                      <a:r>
                        <a:rPr lang="en-US" sz="1800" dirty="0">
                          <a:effectLst/>
                          <a:latin typeface="Times New Roman" panose="02020603050405020304" pitchFamily="18" charset="0"/>
                          <a:cs typeface="Times New Roman" panose="02020603050405020304" pitchFamily="18" charset="0"/>
                        </a:rPr>
                        <a:t>Literature</a:t>
                      </a:r>
                      <a:r>
                        <a:rPr lang="en-US" sz="1800" spc="-1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survey &amp; Procurement of components required for the projects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solidFill>
                            <a:srgbClr val="002060"/>
                          </a:solidFill>
                          <a:latin typeface="Times New Roman" panose="02020603050405020304" pitchFamily="18" charset="0"/>
                          <a:cs typeface="Times New Roman" panose="02020603050405020304" pitchFamily="18" charset="0"/>
                        </a:rPr>
                        <a:t> </a:t>
                      </a:r>
                      <a:endParaRPr lang="en-IN" sz="18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 </a:t>
                      </a:r>
                      <a:endParaRPr lang="en-IN" sz="18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        1</a:t>
                      </a:r>
                      <a:endParaRPr lang="en-IN" sz="1800" b="1" dirty="0">
                        <a:solidFill>
                          <a:srgbClr val="002060"/>
                        </a:solidFill>
                        <a:latin typeface="Times New Roman" panose="02020603050405020304" pitchFamily="18" charset="0"/>
                        <a:cs typeface="Times New Roman" panose="02020603050405020304" pitchFamily="18" charset="0"/>
                      </a:endParaRPr>
                    </a:p>
                  </a:txBody>
                  <a:tcPr marL="40100" marR="40100" marT="0" marB="0"/>
                </a:tc>
                <a:tc>
                  <a:txBody>
                    <a:bodyPr/>
                    <a:lstStyle/>
                    <a:p>
                      <a:pPr algn="ctr"/>
                      <a:endParaRPr lang="en-US" sz="1800" b="1" dirty="0">
                        <a:solidFill>
                          <a:srgbClr val="002060"/>
                        </a:solidFill>
                        <a:latin typeface="Times New Roman" panose="02020603050405020304" pitchFamily="18" charset="0"/>
                        <a:cs typeface="Times New Roman" panose="02020603050405020304" pitchFamily="18" charset="0"/>
                      </a:endParaRPr>
                    </a:p>
                    <a:p>
                      <a:pPr algn="ctr"/>
                      <a:endParaRPr lang="en-US" sz="18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1 </a:t>
                      </a:r>
                      <a:endParaRPr lang="en-IN" sz="1800" b="1" dirty="0">
                        <a:solidFill>
                          <a:srgbClr val="002060"/>
                        </a:solidFill>
                        <a:latin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extLst>
                  <a:ext uri="{0D108BD9-81ED-4DB2-BD59-A6C34878D82A}">
                    <a16:rowId xmlns:a16="http://schemas.microsoft.com/office/drawing/2014/main" val="2425816070"/>
                  </a:ext>
                </a:extLst>
              </a:tr>
              <a:tr h="711416">
                <a:tc>
                  <a:txBody>
                    <a:bodyPr/>
                    <a:lstStyle/>
                    <a:p>
                      <a:pPr algn="ctr">
                        <a:lnSpc>
                          <a:spcPct val="150000"/>
                        </a:lnSpc>
                      </a:pPr>
                      <a:r>
                        <a:rPr lang="en-US" sz="1800" dirty="0">
                          <a:effectLst/>
                          <a:latin typeface="Times New Roman" panose="02020603050405020304" pitchFamily="18" charset="0"/>
                          <a:cs typeface="Times New Roman" panose="02020603050405020304" pitchFamily="18" charset="0"/>
                        </a:rPr>
                        <a:t>Development of necessary software programming</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highlight>
                            <a:srgbClr val="7F7F7F"/>
                          </a:highlight>
                          <a:latin typeface="Times New Roman" panose="02020603050405020304" pitchFamily="18" charset="0"/>
                          <a:cs typeface="Times New Roman" panose="02020603050405020304" pitchFamily="18" charset="0"/>
                        </a:rPr>
                        <a:t> 1</a:t>
                      </a:r>
                      <a:endParaRPr lang="en-IN" sz="1800" b="1" dirty="0">
                        <a:effectLst/>
                        <a:highlight>
                          <a:srgbClr val="7F7F7F"/>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1 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1 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extLst>
                  <a:ext uri="{0D108BD9-81ED-4DB2-BD59-A6C34878D82A}">
                    <a16:rowId xmlns:a16="http://schemas.microsoft.com/office/drawing/2014/main" val="2283440532"/>
                  </a:ext>
                </a:extLst>
              </a:tr>
              <a:tr h="282373">
                <a:tc>
                  <a:txBody>
                    <a:bodyPr/>
                    <a:lstStyle/>
                    <a:p>
                      <a:pPr algn="ctr">
                        <a:lnSpc>
                          <a:spcPct val="150000"/>
                        </a:lnSpc>
                      </a:pPr>
                      <a:r>
                        <a:rPr lang="en-US" sz="1800">
                          <a:effectLst/>
                          <a:latin typeface="Times New Roman" panose="02020603050405020304" pitchFamily="18" charset="0"/>
                          <a:cs typeface="Times New Roman" panose="02020603050405020304" pitchFamily="18" charset="0"/>
                        </a:rPr>
                        <a:t>Flow diagram design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highlight>
                            <a:srgbClr val="7F7F7F"/>
                          </a:highlight>
                          <a:latin typeface="Times New Roman" panose="02020603050405020304" pitchFamily="18" charset="0"/>
                          <a:cs typeface="Times New Roman" panose="02020603050405020304" pitchFamily="18" charset="0"/>
                        </a:rPr>
                        <a:t> </a:t>
                      </a:r>
                      <a:endParaRPr lang="en-IN" sz="1800" b="1">
                        <a:effectLst/>
                        <a:highlight>
                          <a:srgbClr val="7F7F7F"/>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1</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extLst>
                  <a:ext uri="{0D108BD9-81ED-4DB2-BD59-A6C34878D82A}">
                    <a16:rowId xmlns:a16="http://schemas.microsoft.com/office/drawing/2014/main" val="2329803741"/>
                  </a:ext>
                </a:extLst>
              </a:tr>
              <a:tr h="282373">
                <a:tc>
                  <a:txBody>
                    <a:bodyPr/>
                    <a:lstStyle/>
                    <a:p>
                      <a:pPr algn="ctr">
                        <a:lnSpc>
                          <a:spcPct val="150000"/>
                        </a:lnSpc>
                      </a:pPr>
                      <a:r>
                        <a:rPr lang="en-US" sz="1800">
                          <a:effectLst/>
                          <a:latin typeface="Times New Roman" panose="02020603050405020304" pitchFamily="18" charset="0"/>
                          <a:cs typeface="Times New Roman" panose="02020603050405020304" pitchFamily="18" charset="0"/>
                        </a:rPr>
                        <a:t>Developing a Proposed Model</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highlight>
                            <a:srgbClr val="7F7F7F"/>
                          </a:highlight>
                          <a:latin typeface="Times New Roman" panose="02020603050405020304" pitchFamily="18" charset="0"/>
                          <a:cs typeface="Times New Roman" panose="02020603050405020304" pitchFamily="18" charset="0"/>
                        </a:rPr>
                        <a:t> 1</a:t>
                      </a:r>
                      <a:endParaRPr lang="en-IN" sz="1800" b="1" dirty="0">
                        <a:effectLst/>
                        <a:highlight>
                          <a:srgbClr val="7F7F7F"/>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extLst>
                  <a:ext uri="{0D108BD9-81ED-4DB2-BD59-A6C34878D82A}">
                    <a16:rowId xmlns:a16="http://schemas.microsoft.com/office/drawing/2014/main" val="3322224868"/>
                  </a:ext>
                </a:extLst>
              </a:tr>
              <a:tr h="603175">
                <a:tc>
                  <a:txBody>
                    <a:bodyPr/>
                    <a:lstStyle/>
                    <a:p>
                      <a:pPr algn="ctr">
                        <a:lnSpc>
                          <a:spcPct val="150000"/>
                        </a:lnSpc>
                      </a:pPr>
                      <a:r>
                        <a:rPr lang="en-US" sz="1800">
                          <a:effectLst/>
                          <a:latin typeface="Times New Roman" panose="02020603050405020304" pitchFamily="18" charset="0"/>
                          <a:cs typeface="Times New Roman" panose="02020603050405020304" pitchFamily="18" charset="0"/>
                        </a:rPr>
                        <a:t>Testing and Performance evaluation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highlight>
                            <a:srgbClr val="7F7F7F"/>
                          </a:highlight>
                          <a:latin typeface="Times New Roman" panose="02020603050405020304" pitchFamily="18" charset="0"/>
                          <a:cs typeface="Times New Roman" panose="02020603050405020304" pitchFamily="18" charset="0"/>
                        </a:rPr>
                        <a:t> </a:t>
                      </a:r>
                      <a:endParaRPr lang="en-IN" sz="1800" b="1" dirty="0">
                        <a:effectLst/>
                        <a:highlight>
                          <a:srgbClr val="7F7F7F"/>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1 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extLst>
                  <a:ext uri="{0D108BD9-81ED-4DB2-BD59-A6C34878D82A}">
                    <a16:rowId xmlns:a16="http://schemas.microsoft.com/office/drawing/2014/main" val="4087537109"/>
                  </a:ext>
                </a:extLst>
              </a:tr>
              <a:tr h="282373">
                <a:tc>
                  <a:txBody>
                    <a:bodyPr/>
                    <a:lstStyle/>
                    <a:p>
                      <a:pPr algn="ctr">
                        <a:lnSpc>
                          <a:spcPct val="150000"/>
                        </a:lnSpc>
                      </a:pPr>
                      <a:r>
                        <a:rPr lang="en-US" sz="1800">
                          <a:effectLst/>
                          <a:latin typeface="Times New Roman" panose="02020603050405020304" pitchFamily="18" charset="0"/>
                          <a:cs typeface="Times New Roman" panose="02020603050405020304" pitchFamily="18" charset="0"/>
                        </a:rPr>
                        <a:t>Project Validation Documentation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tc>
                  <a:txBody>
                    <a:bodyPr/>
                    <a:lstStyle/>
                    <a:p>
                      <a:pPr algn="ctr"/>
                      <a:r>
                        <a:rPr lang="en-US" sz="1800" b="1" dirty="0">
                          <a:effectLst/>
                          <a:highlight>
                            <a:srgbClr val="7F7F7F"/>
                          </a:highlight>
                          <a:latin typeface="Times New Roman" panose="02020603050405020304" pitchFamily="18" charset="0"/>
                          <a:cs typeface="Times New Roman" panose="02020603050405020304" pitchFamily="18" charset="0"/>
                        </a:rPr>
                        <a:t> 1</a:t>
                      </a:r>
                      <a:endParaRPr lang="en-IN" sz="1800" b="1" dirty="0">
                        <a:effectLst/>
                        <a:highlight>
                          <a:srgbClr val="7F7F7F"/>
                        </a:highlight>
                        <a:latin typeface="Times New Roman" panose="02020603050405020304" pitchFamily="18" charset="0"/>
                        <a:ea typeface="Times New Roman" panose="02020603050405020304" pitchFamily="18" charset="0"/>
                        <a:cs typeface="Times New Roman" panose="02020603050405020304" pitchFamily="18" charset="0"/>
                      </a:endParaRPr>
                    </a:p>
                  </a:txBody>
                  <a:tcPr marL="40100" marR="40100" marT="0" marB="0"/>
                </a:tc>
                <a:extLst>
                  <a:ext uri="{0D108BD9-81ED-4DB2-BD59-A6C34878D82A}">
                    <a16:rowId xmlns:a16="http://schemas.microsoft.com/office/drawing/2014/main" val="3360996888"/>
                  </a:ext>
                </a:extLst>
              </a:tr>
            </a:tbl>
          </a:graphicData>
        </a:graphic>
      </p:graphicFrame>
    </p:spTree>
    <p:extLst>
      <p:ext uri="{BB962C8B-B14F-4D97-AF65-F5344CB8AC3E}">
        <p14:creationId xmlns:p14="http://schemas.microsoft.com/office/powerpoint/2010/main" val="1562580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8E18AB-0015-F480-4A02-018F63B1007C}"/>
              </a:ext>
            </a:extLst>
          </p:cNvPr>
          <p:cNvSpPr txBox="1"/>
          <p:nvPr/>
        </p:nvSpPr>
        <p:spPr>
          <a:xfrm>
            <a:off x="698500" y="1568450"/>
            <a:ext cx="9601200" cy="5509200"/>
          </a:xfrm>
          <a:prstGeom prst="rect">
            <a:avLst/>
          </a:prstGeom>
          <a:noFill/>
        </p:spPr>
        <p:txBody>
          <a:bodyPr wrap="square" rtlCol="0">
            <a:spAutoFit/>
          </a:bodyPr>
          <a:lstStyle/>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TEAM FORMATION</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INTERVIEW PREPARATION MATERIALS</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IPR-NEEDS</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HACKATHON TIPS AND TRICK</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PROBLEM STATEMENT</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ICE BREAK SECTION</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LT SPICE INSTALLATION</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LT SPICE TUTORIAL</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LT SPICE TASKS</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IOT  ONLINE SIMULATION PROJECT </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WINNER TEAM WILL GET REWARD </a:t>
            </a:r>
          </a:p>
        </p:txBody>
      </p:sp>
      <p:pic>
        <p:nvPicPr>
          <p:cNvPr id="8" name="Picture 7">
            <a:extLst>
              <a:ext uri="{FF2B5EF4-FFF2-40B4-BE49-F238E27FC236}">
                <a16:creationId xmlns:a16="http://schemas.microsoft.com/office/drawing/2014/main" id="{B9A1F30F-1090-E3D9-BFBE-E089D6745A0C}"/>
              </a:ext>
            </a:extLst>
          </p:cNvPr>
          <p:cNvPicPr>
            <a:picLocks noChangeAspect="1"/>
          </p:cNvPicPr>
          <p:nvPr/>
        </p:nvPicPr>
        <p:blipFill>
          <a:blip r:embed="rId2"/>
          <a:stretch>
            <a:fillRect/>
          </a:stretch>
        </p:blipFill>
        <p:spPr>
          <a:xfrm>
            <a:off x="1384300" y="261539"/>
            <a:ext cx="7431668" cy="1322947"/>
          </a:xfrm>
          <a:prstGeom prst="rect">
            <a:avLst/>
          </a:prstGeom>
        </p:spPr>
      </p:pic>
    </p:spTree>
    <p:extLst>
      <p:ext uri="{BB962C8B-B14F-4D97-AF65-F5344CB8AC3E}">
        <p14:creationId xmlns:p14="http://schemas.microsoft.com/office/powerpoint/2010/main" val="1384553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70732"/>
            <a:ext cx="10693400" cy="1641989"/>
          </a:xfrm>
          <a:prstGeom prst="rect">
            <a:avLst/>
          </a:prstGeom>
          <a:solidFill>
            <a:srgbClr val="516AB2"/>
          </a:solidFill>
        </p:spPr>
      </p:sp>
      <p:sp>
        <p:nvSpPr>
          <p:cNvPr id="7" name="TextBox 7"/>
          <p:cNvSpPr txBox="1"/>
          <p:nvPr/>
        </p:nvSpPr>
        <p:spPr>
          <a:xfrm>
            <a:off x="601504" y="1354095"/>
            <a:ext cx="9056470" cy="577081"/>
          </a:xfrm>
          <a:prstGeom prst="rect">
            <a:avLst/>
          </a:prstGeom>
        </p:spPr>
        <p:txBody>
          <a:bodyPr lIns="0" tIns="0" rIns="0" bIns="0" rtlCol="0" anchor="t">
            <a:spAutoFit/>
          </a:bodyPr>
          <a:lstStyle/>
          <a:p>
            <a:pPr algn="l">
              <a:lnSpc>
                <a:spcPts val="4502"/>
              </a:lnSpc>
              <a:spcBef>
                <a:spcPct val="0"/>
              </a:spcBef>
            </a:pPr>
            <a:r>
              <a:rPr lang="en-US" sz="4092" b="1" dirty="0">
                <a:solidFill>
                  <a:srgbClr val="FFFFFF"/>
                </a:solidFill>
                <a:latin typeface="+mj-lt"/>
              </a:rPr>
              <a:t>Funding </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48488"/>
          <a:stretch/>
        </p:blipFill>
        <p:spPr>
          <a:xfrm>
            <a:off x="7708900" y="1146337"/>
            <a:ext cx="1524000" cy="995145"/>
          </a:xfrm>
          <a:prstGeom prst="rect">
            <a:avLst/>
          </a:prstGeom>
        </p:spPr>
      </p:pic>
      <p:graphicFrame>
        <p:nvGraphicFramePr>
          <p:cNvPr id="8" name="Table 7">
            <a:extLst>
              <a:ext uri="{FF2B5EF4-FFF2-40B4-BE49-F238E27FC236}">
                <a16:creationId xmlns:a16="http://schemas.microsoft.com/office/drawing/2014/main" id="{E46012A4-7C1A-864F-B893-61EFD9E19B8C}"/>
              </a:ext>
            </a:extLst>
          </p:cNvPr>
          <p:cNvGraphicFramePr>
            <a:graphicFrameLocks noGrp="1"/>
          </p:cNvGraphicFramePr>
          <p:nvPr>
            <p:extLst>
              <p:ext uri="{D42A27DB-BD31-4B8C-83A1-F6EECF244321}">
                <p14:modId xmlns:p14="http://schemas.microsoft.com/office/powerpoint/2010/main" val="193591686"/>
              </p:ext>
            </p:extLst>
          </p:nvPr>
        </p:nvGraphicFramePr>
        <p:xfrm>
          <a:off x="1052023" y="2863850"/>
          <a:ext cx="7915679" cy="3840639"/>
        </p:xfrm>
        <a:graphic>
          <a:graphicData uri="http://schemas.openxmlformats.org/drawingml/2006/table">
            <a:tbl>
              <a:tblPr firstRow="1" firstCol="1" lastRow="1" lastCol="1" bandRow="1" bandCol="1">
                <a:tableStyleId>{5C22544A-7EE6-4342-B048-85BDC9FD1C3A}</a:tableStyleId>
              </a:tblPr>
              <a:tblGrid>
                <a:gridCol w="695108">
                  <a:extLst>
                    <a:ext uri="{9D8B030D-6E8A-4147-A177-3AD203B41FA5}">
                      <a16:colId xmlns:a16="http://schemas.microsoft.com/office/drawing/2014/main" val="167487651"/>
                    </a:ext>
                  </a:extLst>
                </a:gridCol>
                <a:gridCol w="1246428">
                  <a:extLst>
                    <a:ext uri="{9D8B030D-6E8A-4147-A177-3AD203B41FA5}">
                      <a16:colId xmlns:a16="http://schemas.microsoft.com/office/drawing/2014/main" val="1915086584"/>
                    </a:ext>
                  </a:extLst>
                </a:gridCol>
                <a:gridCol w="2724558">
                  <a:extLst>
                    <a:ext uri="{9D8B030D-6E8A-4147-A177-3AD203B41FA5}">
                      <a16:colId xmlns:a16="http://schemas.microsoft.com/office/drawing/2014/main" val="4134862966"/>
                    </a:ext>
                  </a:extLst>
                </a:gridCol>
                <a:gridCol w="2085322">
                  <a:extLst>
                    <a:ext uri="{9D8B030D-6E8A-4147-A177-3AD203B41FA5}">
                      <a16:colId xmlns:a16="http://schemas.microsoft.com/office/drawing/2014/main" val="3188199314"/>
                    </a:ext>
                  </a:extLst>
                </a:gridCol>
                <a:gridCol w="1164263">
                  <a:extLst>
                    <a:ext uri="{9D8B030D-6E8A-4147-A177-3AD203B41FA5}">
                      <a16:colId xmlns:a16="http://schemas.microsoft.com/office/drawing/2014/main" val="3892204628"/>
                    </a:ext>
                  </a:extLst>
                </a:gridCol>
              </a:tblGrid>
              <a:tr h="35378">
                <a:tc>
                  <a:txBody>
                    <a:bodyPr/>
                    <a:lstStyle/>
                    <a:p>
                      <a:pPr algn="ctr">
                        <a:lnSpc>
                          <a:spcPct val="107000"/>
                        </a:lnSpc>
                      </a:pPr>
                      <a:r>
                        <a:rPr lang="en-US" sz="1200" u="sng" kern="100">
                          <a:effectLst/>
                          <a:latin typeface="Times New Roman" panose="02020603050405020304" pitchFamily="18" charset="0"/>
                          <a:cs typeface="Times New Roman" panose="02020603050405020304" pitchFamily="18" charset="0"/>
                        </a:rPr>
                        <a:t>S.No</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770" marR="59690"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Description</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8745" marR="118745" algn="ctr">
                        <a:lnSpc>
                          <a:spcPct val="107000"/>
                        </a:lnSpc>
                        <a:spcAft>
                          <a:spcPts val="0"/>
                        </a:spcAft>
                      </a:pPr>
                      <a:r>
                        <a:rPr lang="en-US" sz="1200" kern="100" dirty="0">
                          <a:effectLst/>
                          <a:latin typeface="Times New Roman" panose="02020603050405020304" pitchFamily="18" charset="0"/>
                          <a:cs typeface="Times New Roman" panose="02020603050405020304" pitchFamily="18" charset="0"/>
                        </a:rPr>
                        <a:t>Justification</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165100" algn="ctr">
                        <a:lnSpc>
                          <a:spcPct val="107000"/>
                        </a:lnSpc>
                      </a:pPr>
                      <a:r>
                        <a:rPr lang="en-US" sz="1200" kern="100">
                          <a:effectLst/>
                          <a:latin typeface="Times New Roman" panose="02020603050405020304" pitchFamily="18" charset="0"/>
                          <a:cs typeface="Times New Roman" panose="02020603050405020304" pitchFamily="18" charset="0"/>
                        </a:rPr>
                        <a:t>    Rough Estimated</a:t>
                      </a:r>
                      <a:r>
                        <a:rPr lang="en-US" sz="1200" kern="100" spc="-15">
                          <a:effectLst/>
                          <a:latin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cs typeface="Times New Roman" panose="02020603050405020304" pitchFamily="18" charset="0"/>
                        </a:rPr>
                        <a:t>cost   in w   Rs.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165100" algn="ctr">
                        <a:lnSpc>
                          <a:spcPct val="107000"/>
                        </a:lnSpc>
                      </a:pPr>
                      <a:r>
                        <a:rPr lang="en-US" sz="1200" kern="100">
                          <a:effectLst/>
                          <a:latin typeface="Times New Roman" panose="02020603050405020304" pitchFamily="18" charset="0"/>
                          <a:cs typeface="Times New Roman" panose="02020603050405020304" pitchFamily="18" charset="0"/>
                        </a:rPr>
                        <a:t>Reference link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08057995"/>
                  </a:ext>
                </a:extLst>
              </a:tr>
              <a:tr h="1020735">
                <a:tc>
                  <a:txBody>
                    <a:bodyPr/>
                    <a:lstStyle/>
                    <a:p>
                      <a:pPr marL="340360" marR="33464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1</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770" marR="57785" algn="ctr">
                        <a:lnSpc>
                          <a:spcPct val="107000"/>
                        </a:lnSpc>
                        <a:spcAft>
                          <a:spcPts val="0"/>
                        </a:spcAft>
                      </a:pPr>
                      <a:r>
                        <a:rPr lang="en-US" sz="1200" kern="100" dirty="0">
                          <a:effectLst/>
                          <a:latin typeface="Times New Roman" panose="02020603050405020304" pitchFamily="18" charset="0"/>
                          <a:cs typeface="Times New Roman" panose="02020603050405020304" pitchFamily="18" charset="0"/>
                        </a:rPr>
                        <a:t>Raspberry pi 4+</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07000"/>
                        </a:lnSpc>
                      </a:pPr>
                      <a:r>
                        <a:rPr lang="en-US" sz="1200" kern="100" dirty="0">
                          <a:effectLst/>
                          <a:latin typeface="Times New Roman" panose="02020603050405020304" pitchFamily="18" charset="0"/>
                          <a:cs typeface="Times New Roman" panose="02020603050405020304" pitchFamily="18" charset="0"/>
                        </a:rPr>
                        <a:t>The Raspberry Pi 4 is equipped with a quad-core 64-bit Broadcom BCM2837 ARM Cortex-A53 SoC processor running at 1.2 GHz, making it about 50% more powerful than the Pi 2</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Bef>
                          <a:spcPts val="5"/>
                        </a:spcBef>
                        <a:spcAft>
                          <a:spcPts val="0"/>
                        </a:spcAft>
                      </a:pPr>
                      <a:r>
                        <a:rPr lang="en-US"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cs typeface="Times New Roman" panose="02020603050405020304" pitchFamily="18" charset="0"/>
                      </a:endParaRPr>
                    </a:p>
                    <a:p>
                      <a:pPr algn="ctr">
                        <a:lnSpc>
                          <a:spcPct val="107000"/>
                        </a:lnSpc>
                      </a:pPr>
                      <a:r>
                        <a:rPr lang="en-US" sz="1200" kern="100" dirty="0">
                          <a:effectLst/>
                          <a:latin typeface="Times New Roman" panose="02020603050405020304" pitchFamily="18" charset="0"/>
                          <a:cs typeface="Times New Roman" panose="02020603050405020304" pitchFamily="18" charset="0"/>
                        </a:rPr>
                        <a:t>₹ 4,649.00</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Bef>
                          <a:spcPts val="5"/>
                        </a:spcBef>
                        <a:spcAft>
                          <a:spcPts val="0"/>
                        </a:spcAft>
                      </a:pPr>
                      <a:r>
                        <a:rPr lang="en-US" sz="1200" u="sng" kern="100">
                          <a:effectLst/>
                          <a:latin typeface="Times New Roman" panose="02020603050405020304" pitchFamily="18" charset="0"/>
                          <a:cs typeface="Times New Roman" panose="02020603050405020304" pitchFamily="18" charset="0"/>
                          <a:hlinkClick r:id="rId3"/>
                        </a:rPr>
                        <a:t>Link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30052637"/>
                  </a:ext>
                </a:extLst>
              </a:tr>
              <a:tr h="380686">
                <a:tc>
                  <a:txBody>
                    <a:bodyPr/>
                    <a:lstStyle/>
                    <a:p>
                      <a:pPr marL="340360" marR="33464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770" marR="59690"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Camera</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07000"/>
                        </a:lnSpc>
                      </a:pPr>
                      <a:r>
                        <a:rPr lang="en-US" sz="1200" kern="100">
                          <a:effectLst/>
                          <a:latin typeface="Times New Roman" panose="02020603050405020304" pitchFamily="18" charset="0"/>
                          <a:cs typeface="Times New Roman" panose="02020603050405020304" pitchFamily="18" charset="0"/>
                        </a:rPr>
                        <a:t>The camera captures text image of a handwritten or printed text.</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161925" algn="ctr">
                        <a:lnSpc>
                          <a:spcPct val="107000"/>
                        </a:lnSpc>
                      </a:pPr>
                      <a:r>
                        <a:rPr lang="en-US" sz="1200" kern="100">
                          <a:effectLst/>
                          <a:latin typeface="Times New Roman" panose="02020603050405020304" pitchFamily="18" charset="0"/>
                          <a:cs typeface="Times New Roman" panose="02020603050405020304" pitchFamily="18" charset="0"/>
                        </a:rPr>
                        <a:t>₹699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u="sng" kern="100">
                          <a:effectLst/>
                          <a:latin typeface="Times New Roman" panose="02020603050405020304" pitchFamily="18" charset="0"/>
                          <a:cs typeface="Times New Roman" panose="02020603050405020304" pitchFamily="18" charset="0"/>
                          <a:hlinkClick r:id="rId4"/>
                        </a:rPr>
                        <a:t>Link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77910003"/>
                  </a:ext>
                </a:extLst>
              </a:tr>
              <a:tr h="240651">
                <a:tc>
                  <a:txBody>
                    <a:bodyPr/>
                    <a:lstStyle/>
                    <a:p>
                      <a:pPr marL="340360" marR="33464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770" marR="59690"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Memory card</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07000"/>
                        </a:lnSpc>
                      </a:pPr>
                      <a:r>
                        <a:rPr lang="en-US" sz="1200" kern="100">
                          <a:effectLst/>
                          <a:latin typeface="Times New Roman" panose="02020603050405020304" pitchFamily="18" charset="0"/>
                          <a:cs typeface="Times New Roman" panose="02020603050405020304" pitchFamily="18" charset="0"/>
                        </a:rPr>
                        <a:t>Storage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₹769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u="sng" kern="100">
                          <a:effectLst/>
                          <a:latin typeface="Times New Roman" panose="02020603050405020304" pitchFamily="18" charset="0"/>
                          <a:cs typeface="Times New Roman" panose="02020603050405020304" pitchFamily="18" charset="0"/>
                          <a:hlinkClick r:id="rId5"/>
                        </a:rPr>
                        <a:t>link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604675"/>
                  </a:ext>
                </a:extLst>
              </a:tr>
              <a:tr h="240651">
                <a:tc>
                  <a:txBody>
                    <a:bodyPr/>
                    <a:lstStyle/>
                    <a:p>
                      <a:pPr marL="340360" marR="33464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770" marR="59690"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Glass frame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07000"/>
                        </a:lnSpc>
                      </a:pPr>
                      <a:r>
                        <a:rPr lang="en-US" sz="1200" kern="100">
                          <a:effectLst/>
                          <a:latin typeface="Times New Roman" panose="02020603050405020304" pitchFamily="18" charset="0"/>
                          <a:cs typeface="Times New Roman" panose="02020603050405020304" pitchFamily="18" charset="0"/>
                        </a:rPr>
                        <a:t>User friendly wearable structure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₹1,199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u="sng" kern="100">
                          <a:effectLst/>
                          <a:latin typeface="Times New Roman" panose="02020603050405020304" pitchFamily="18" charset="0"/>
                          <a:cs typeface="Times New Roman" panose="02020603050405020304" pitchFamily="18" charset="0"/>
                          <a:hlinkClick r:id="rId6"/>
                        </a:rPr>
                        <a:t>Link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93066020"/>
                  </a:ext>
                </a:extLst>
              </a:tr>
              <a:tr h="577685">
                <a:tc>
                  <a:txBody>
                    <a:bodyPr/>
                    <a:lstStyle/>
                    <a:p>
                      <a:pPr marL="340360" marR="33464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770" marR="57150" algn="ctr">
                        <a:lnSpc>
                          <a:spcPct val="107000"/>
                        </a:lnSpc>
                        <a:spcAft>
                          <a:spcPts val="0"/>
                        </a:spcAft>
                      </a:pPr>
                      <a:r>
                        <a:rPr lang="en-US" sz="1200" kern="100" dirty="0">
                          <a:effectLst/>
                          <a:latin typeface="Times New Roman" panose="02020603050405020304" pitchFamily="18" charset="0"/>
                          <a:cs typeface="Times New Roman" panose="02020603050405020304" pitchFamily="18" charset="0"/>
                        </a:rPr>
                        <a:t>Speaker/headset</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07000"/>
                        </a:lnSpc>
                      </a:pPr>
                      <a:r>
                        <a:rPr lang="en-US" sz="1200" kern="100">
                          <a:effectLst/>
                          <a:latin typeface="Times New Roman" panose="02020603050405020304" pitchFamily="18" charset="0"/>
                          <a:cs typeface="Times New Roman" panose="02020603050405020304" pitchFamily="18" charset="0"/>
                        </a:rPr>
                        <a:t>We use general wired Speaker to get the output data. It would be ideal in delivering the exact output.</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cs typeface="Times New Roman" panose="02020603050405020304" pitchFamily="18" charset="0"/>
                      </a:endParaRPr>
                    </a:p>
                    <a:p>
                      <a:pPr marL="165735" marR="16192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₹1,699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u="sng" kern="100">
                          <a:effectLst/>
                          <a:latin typeface="Times New Roman" panose="02020603050405020304" pitchFamily="18" charset="0"/>
                          <a:cs typeface="Times New Roman" panose="02020603050405020304" pitchFamily="18" charset="0"/>
                          <a:hlinkClick r:id="rId7"/>
                        </a:rPr>
                        <a:t>link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30297471"/>
                  </a:ext>
                </a:extLst>
              </a:tr>
              <a:tr h="240651">
                <a:tc>
                  <a:txBody>
                    <a:bodyPr/>
                    <a:lstStyle/>
                    <a:p>
                      <a:pPr marL="340360" marR="33464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770" marR="57150"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Battery</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119380" algn="l">
                        <a:lnSpc>
                          <a:spcPct val="107000"/>
                        </a:lnSpc>
                      </a:pPr>
                      <a:r>
                        <a:rPr lang="en-US" sz="1200" kern="100">
                          <a:effectLst/>
                          <a:latin typeface="Times New Roman" panose="02020603050405020304" pitchFamily="18" charset="0"/>
                          <a:cs typeface="Times New Roman" panose="02020603050405020304" pitchFamily="18" charset="0"/>
                        </a:rPr>
                        <a:t>To give power supply for the device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₹1,499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u="sng" kern="100">
                          <a:effectLst/>
                          <a:latin typeface="Times New Roman" panose="02020603050405020304" pitchFamily="18" charset="0"/>
                          <a:cs typeface="Times New Roman" panose="02020603050405020304" pitchFamily="18" charset="0"/>
                          <a:hlinkClick r:id="rId8"/>
                        </a:rPr>
                        <a:t>link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44407054"/>
                  </a:ext>
                </a:extLst>
              </a:tr>
              <a:tr h="577685">
                <a:tc>
                  <a:txBody>
                    <a:bodyPr/>
                    <a:lstStyle/>
                    <a:p>
                      <a:pPr marL="340360" marR="33464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770" marR="57150"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Connecting jumper wires and cables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119380" algn="l">
                        <a:lnSpc>
                          <a:spcPct val="107000"/>
                        </a:lnSpc>
                      </a:pPr>
                      <a:r>
                        <a:rPr lang="en-US" sz="1200" kern="100">
                          <a:effectLst/>
                          <a:latin typeface="Times New Roman" panose="02020603050405020304" pitchFamily="18" charset="0"/>
                          <a:cs typeface="Times New Roman" panose="02020603050405020304" pitchFamily="18" charset="0"/>
                        </a:rPr>
                        <a:t>To connect the components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cs typeface="Times New Roman" panose="02020603050405020304" pitchFamily="18" charset="0"/>
                      </a:endParaRPr>
                    </a:p>
                    <a:p>
                      <a:pPr marL="165735" marR="16192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₹79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u="sng" kern="100">
                          <a:effectLst/>
                          <a:latin typeface="Times New Roman" panose="02020603050405020304" pitchFamily="18" charset="0"/>
                          <a:cs typeface="Times New Roman" panose="02020603050405020304" pitchFamily="18" charset="0"/>
                          <a:hlinkClick r:id="rId9"/>
                        </a:rPr>
                        <a:t>link</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60792249"/>
                  </a:ext>
                </a:extLst>
              </a:tr>
              <a:tr h="183689">
                <a:tc>
                  <a:txBody>
                    <a:bodyPr/>
                    <a:lstStyle/>
                    <a:p>
                      <a:pPr marL="340360" marR="33464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gridSpan="2">
                  <a:txBody>
                    <a:bodyPr/>
                    <a:lstStyle/>
                    <a:p>
                      <a:pPr marR="119380" algn="ctr">
                        <a:lnSpc>
                          <a:spcPct val="107000"/>
                        </a:lnSpc>
                      </a:pPr>
                      <a:r>
                        <a:rPr lang="en-US" sz="1200" kern="100">
                          <a:effectLst/>
                          <a:latin typeface="Times New Roman" panose="02020603050405020304" pitchFamily="18" charset="0"/>
                          <a:cs typeface="Times New Roman" panose="02020603050405020304" pitchFamily="18" charset="0"/>
                        </a:rPr>
                        <a:t>Total</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hMerge="1">
                  <a:txBody>
                    <a:bodyPr/>
                    <a:lstStyle/>
                    <a:p>
                      <a:endParaRPr lang="en-IN"/>
                    </a:p>
                  </a:txBody>
                  <a:tcPr/>
                </a:tc>
                <a:tc>
                  <a:txBody>
                    <a:bodyPr/>
                    <a:lstStyle/>
                    <a:p>
                      <a:pPr marL="165735" marR="161925" algn="ctr">
                        <a:lnSpc>
                          <a:spcPct val="107000"/>
                        </a:lnSpc>
                        <a:spcAft>
                          <a:spcPts val="0"/>
                        </a:spcAft>
                      </a:pPr>
                      <a:r>
                        <a:rPr lang="en-US" sz="1200" kern="100">
                          <a:effectLst/>
                          <a:latin typeface="Times New Roman" panose="02020603050405020304" pitchFamily="18" charset="0"/>
                          <a:cs typeface="Times New Roman" panose="02020603050405020304" pitchFamily="18" charset="0"/>
                        </a:rPr>
                        <a:t>₹10,593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735" marR="161925" algn="ctr">
                        <a:lnSpc>
                          <a:spcPct val="107000"/>
                        </a:lnSpc>
                        <a:spcAft>
                          <a:spcPts val="0"/>
                        </a:spcAft>
                      </a:pPr>
                      <a:r>
                        <a:rPr lang="en-US" sz="1200" kern="100" dirty="0">
                          <a:effectLst/>
                          <a:latin typeface="Times New Roman" panose="02020603050405020304" pitchFamily="18" charset="0"/>
                          <a:cs typeface="Times New Roman" panose="02020603050405020304" pitchFamily="18" charset="0"/>
                        </a:rPr>
                        <a:t> </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76484578"/>
                  </a:ext>
                </a:extLst>
              </a:tr>
            </a:tbl>
          </a:graphicData>
        </a:graphic>
      </p:graphicFrame>
    </p:spTree>
    <p:extLst>
      <p:ext uri="{BB962C8B-B14F-4D97-AF65-F5344CB8AC3E}">
        <p14:creationId xmlns:p14="http://schemas.microsoft.com/office/powerpoint/2010/main" val="1793758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9047" y="1071294"/>
            <a:ext cx="9896408" cy="309312"/>
          </a:xfrm>
          <a:prstGeom prst="rect">
            <a:avLst/>
          </a:prstGeom>
          <a:solidFill>
            <a:srgbClr val="A000FF"/>
          </a:solidFill>
        </p:spPr>
        <p:txBody>
          <a:bodyPr vert="horz" wrap="square" lIns="0" tIns="38986" rIns="0" bIns="0" rtlCol="0">
            <a:spAutoFit/>
          </a:bodyPr>
          <a:lstStyle/>
          <a:p>
            <a:pPr marL="80202">
              <a:spcBef>
                <a:spcPts val="307"/>
              </a:spcBef>
            </a:pPr>
            <a:r>
              <a:rPr sz="1754" b="1" dirty="0">
                <a:solidFill>
                  <a:srgbClr val="FFFFFF"/>
                </a:solidFill>
                <a:latin typeface="Calibri"/>
                <a:cs typeface="Calibri"/>
              </a:rPr>
              <a:t>How</a:t>
            </a:r>
            <a:r>
              <a:rPr sz="1754" b="1" spc="-39" dirty="0">
                <a:solidFill>
                  <a:srgbClr val="FFFFFF"/>
                </a:solidFill>
                <a:latin typeface="Calibri"/>
                <a:cs typeface="Calibri"/>
              </a:rPr>
              <a:t> </a:t>
            </a:r>
            <a:r>
              <a:rPr sz="1754" b="1" dirty="0">
                <a:solidFill>
                  <a:srgbClr val="FFFFFF"/>
                </a:solidFill>
                <a:latin typeface="Calibri"/>
                <a:cs typeface="Calibri"/>
              </a:rPr>
              <a:t>is</a:t>
            </a:r>
            <a:r>
              <a:rPr sz="1754" b="1" spc="-22" dirty="0">
                <a:solidFill>
                  <a:srgbClr val="FFFFFF"/>
                </a:solidFill>
                <a:latin typeface="Calibri"/>
                <a:cs typeface="Calibri"/>
              </a:rPr>
              <a:t> </a:t>
            </a:r>
            <a:r>
              <a:rPr sz="1754" b="1" dirty="0">
                <a:solidFill>
                  <a:srgbClr val="FFFFFF"/>
                </a:solidFill>
                <a:latin typeface="Calibri"/>
                <a:cs typeface="Calibri"/>
              </a:rPr>
              <a:t>your</a:t>
            </a:r>
            <a:r>
              <a:rPr sz="1754" b="1" spc="-31" dirty="0">
                <a:solidFill>
                  <a:srgbClr val="FFFFFF"/>
                </a:solidFill>
                <a:latin typeface="Calibri"/>
                <a:cs typeface="Calibri"/>
              </a:rPr>
              <a:t> </a:t>
            </a:r>
            <a:r>
              <a:rPr sz="1754" b="1" dirty="0">
                <a:solidFill>
                  <a:srgbClr val="FFFFFF"/>
                </a:solidFill>
                <a:latin typeface="Calibri"/>
                <a:cs typeface="Calibri"/>
              </a:rPr>
              <a:t>solution</a:t>
            </a:r>
            <a:r>
              <a:rPr sz="1754" b="1" spc="-57" dirty="0">
                <a:solidFill>
                  <a:srgbClr val="FFFFFF"/>
                </a:solidFill>
                <a:latin typeface="Calibri"/>
                <a:cs typeface="Calibri"/>
              </a:rPr>
              <a:t> </a:t>
            </a:r>
            <a:r>
              <a:rPr sz="1754" b="1" spc="-9" dirty="0">
                <a:solidFill>
                  <a:srgbClr val="FFFFFF"/>
                </a:solidFill>
                <a:latin typeface="Calibri"/>
                <a:cs typeface="Calibri"/>
              </a:rPr>
              <a:t>different/unique</a:t>
            </a:r>
            <a:r>
              <a:rPr sz="1754" b="1" spc="-35" dirty="0">
                <a:solidFill>
                  <a:srgbClr val="FFFFFF"/>
                </a:solidFill>
                <a:latin typeface="Calibri"/>
                <a:cs typeface="Calibri"/>
              </a:rPr>
              <a:t> </a:t>
            </a:r>
            <a:r>
              <a:rPr sz="1754" b="1" dirty="0">
                <a:solidFill>
                  <a:srgbClr val="FFFFFF"/>
                </a:solidFill>
                <a:latin typeface="Calibri"/>
                <a:cs typeface="Calibri"/>
              </a:rPr>
              <a:t>from</a:t>
            </a:r>
            <a:r>
              <a:rPr sz="1754" b="1" spc="-26" dirty="0">
                <a:solidFill>
                  <a:srgbClr val="FFFFFF"/>
                </a:solidFill>
                <a:latin typeface="Calibri"/>
                <a:cs typeface="Calibri"/>
              </a:rPr>
              <a:t> </a:t>
            </a:r>
            <a:r>
              <a:rPr sz="1754" b="1" dirty="0">
                <a:solidFill>
                  <a:srgbClr val="FFFFFF"/>
                </a:solidFill>
                <a:latin typeface="Calibri"/>
                <a:cs typeface="Calibri"/>
              </a:rPr>
              <a:t>other</a:t>
            </a:r>
            <a:r>
              <a:rPr sz="1754" b="1" spc="-35" dirty="0">
                <a:solidFill>
                  <a:srgbClr val="FFFFFF"/>
                </a:solidFill>
                <a:latin typeface="Calibri"/>
                <a:cs typeface="Calibri"/>
              </a:rPr>
              <a:t> </a:t>
            </a:r>
            <a:r>
              <a:rPr sz="1754" b="1" dirty="0">
                <a:solidFill>
                  <a:srgbClr val="FFFFFF"/>
                </a:solidFill>
                <a:latin typeface="Calibri"/>
                <a:cs typeface="Calibri"/>
              </a:rPr>
              <a:t>solutions</a:t>
            </a:r>
            <a:r>
              <a:rPr sz="1754" b="1" spc="-61" dirty="0">
                <a:solidFill>
                  <a:srgbClr val="FFFFFF"/>
                </a:solidFill>
                <a:latin typeface="Calibri"/>
                <a:cs typeface="Calibri"/>
              </a:rPr>
              <a:t> </a:t>
            </a:r>
            <a:r>
              <a:rPr sz="1754" b="1" dirty="0">
                <a:solidFill>
                  <a:srgbClr val="FFFFFF"/>
                </a:solidFill>
                <a:latin typeface="Calibri"/>
                <a:cs typeface="Calibri"/>
              </a:rPr>
              <a:t>in</a:t>
            </a:r>
            <a:r>
              <a:rPr sz="1754" b="1" spc="-22" dirty="0">
                <a:solidFill>
                  <a:srgbClr val="FFFFFF"/>
                </a:solidFill>
                <a:latin typeface="Calibri"/>
                <a:cs typeface="Calibri"/>
              </a:rPr>
              <a:t> </a:t>
            </a:r>
            <a:r>
              <a:rPr sz="1754" b="1" dirty="0">
                <a:solidFill>
                  <a:srgbClr val="FFFFFF"/>
                </a:solidFill>
                <a:latin typeface="Calibri"/>
                <a:cs typeface="Calibri"/>
              </a:rPr>
              <a:t>market?</a:t>
            </a:r>
            <a:r>
              <a:rPr sz="1754" b="1" spc="373" dirty="0">
                <a:solidFill>
                  <a:srgbClr val="FFFFFF"/>
                </a:solidFill>
                <a:latin typeface="Calibri"/>
                <a:cs typeface="Calibri"/>
              </a:rPr>
              <a:t> </a:t>
            </a:r>
            <a:r>
              <a:rPr sz="1754" b="1" dirty="0">
                <a:solidFill>
                  <a:srgbClr val="FFFFFF"/>
                </a:solidFill>
                <a:latin typeface="Calibri"/>
                <a:cs typeface="Calibri"/>
              </a:rPr>
              <a:t>(150</a:t>
            </a:r>
            <a:r>
              <a:rPr sz="1754" b="1" spc="-35" dirty="0">
                <a:solidFill>
                  <a:srgbClr val="FFFFFF"/>
                </a:solidFill>
                <a:latin typeface="Calibri"/>
                <a:cs typeface="Calibri"/>
              </a:rPr>
              <a:t> </a:t>
            </a:r>
            <a:r>
              <a:rPr sz="1754" b="1" spc="-9" dirty="0">
                <a:solidFill>
                  <a:srgbClr val="FFFFFF"/>
                </a:solidFill>
                <a:latin typeface="Calibri"/>
                <a:cs typeface="Calibri"/>
              </a:rPr>
              <a:t>words)</a:t>
            </a:r>
            <a:endParaRPr sz="1754">
              <a:latin typeface="Calibri"/>
              <a:cs typeface="Calibri"/>
            </a:endParaRPr>
          </a:p>
        </p:txBody>
      </p:sp>
      <p:sp>
        <p:nvSpPr>
          <p:cNvPr id="3" name="object 3"/>
          <p:cNvSpPr txBox="1"/>
          <p:nvPr/>
        </p:nvSpPr>
        <p:spPr>
          <a:xfrm>
            <a:off x="4635701" y="3670826"/>
            <a:ext cx="1468672" cy="1306987"/>
          </a:xfrm>
          <a:prstGeom prst="rect">
            <a:avLst/>
          </a:prstGeom>
        </p:spPr>
        <p:txBody>
          <a:bodyPr vert="horz" wrap="square" lIns="0" tIns="11139" rIns="0" bIns="0" rtlCol="0">
            <a:spAutoFit/>
          </a:bodyPr>
          <a:lstStyle/>
          <a:p>
            <a:pPr algn="ctr">
              <a:spcBef>
                <a:spcPts val="88"/>
              </a:spcBef>
            </a:pPr>
            <a:r>
              <a:rPr sz="2105" dirty="0">
                <a:latin typeface="Roboto"/>
                <a:cs typeface="Roboto"/>
              </a:rPr>
              <a:t>Yes,</a:t>
            </a:r>
            <a:r>
              <a:rPr sz="2105" spc="-79" dirty="0">
                <a:latin typeface="Roboto"/>
                <a:cs typeface="Roboto"/>
              </a:rPr>
              <a:t> </a:t>
            </a:r>
            <a:r>
              <a:rPr sz="2105" spc="-22" dirty="0">
                <a:latin typeface="Roboto"/>
                <a:cs typeface="Roboto"/>
              </a:rPr>
              <a:t>SEE</a:t>
            </a:r>
            <a:endParaRPr sz="2105">
              <a:latin typeface="Roboto"/>
              <a:cs typeface="Roboto"/>
            </a:endParaRPr>
          </a:p>
          <a:p>
            <a:pPr marL="11139" marR="4456" algn="ctr">
              <a:spcBef>
                <a:spcPts val="4"/>
              </a:spcBef>
            </a:pPr>
            <a:r>
              <a:rPr sz="2105" dirty="0">
                <a:latin typeface="Roboto"/>
                <a:cs typeface="Roboto"/>
              </a:rPr>
              <a:t>plan</a:t>
            </a:r>
            <a:r>
              <a:rPr sz="2105" spc="-66" dirty="0">
                <a:latin typeface="Roboto"/>
                <a:cs typeface="Roboto"/>
              </a:rPr>
              <a:t> </a:t>
            </a:r>
            <a:r>
              <a:rPr sz="2105" dirty="0">
                <a:latin typeface="Roboto"/>
                <a:cs typeface="Roboto"/>
              </a:rPr>
              <a:t>to</a:t>
            </a:r>
            <a:r>
              <a:rPr sz="2105" spc="-57" dirty="0">
                <a:latin typeface="Roboto"/>
                <a:cs typeface="Roboto"/>
              </a:rPr>
              <a:t> </a:t>
            </a:r>
            <a:r>
              <a:rPr sz="2105" spc="-31" dirty="0">
                <a:latin typeface="Roboto"/>
                <a:cs typeface="Roboto"/>
              </a:rPr>
              <a:t>have </a:t>
            </a:r>
            <a:r>
              <a:rPr sz="2105" spc="-9" dirty="0">
                <a:latin typeface="Roboto"/>
                <a:cs typeface="Roboto"/>
              </a:rPr>
              <a:t>several features</a:t>
            </a:r>
            <a:endParaRPr sz="2105">
              <a:latin typeface="Roboto"/>
              <a:cs typeface="Roboto"/>
            </a:endParaRPr>
          </a:p>
        </p:txBody>
      </p:sp>
      <p:pic>
        <p:nvPicPr>
          <p:cNvPr id="4" name="object 4"/>
          <p:cNvPicPr/>
          <p:nvPr/>
        </p:nvPicPr>
        <p:blipFill>
          <a:blip r:embed="rId2" cstate="print"/>
          <a:stretch>
            <a:fillRect/>
          </a:stretch>
        </p:blipFill>
        <p:spPr>
          <a:xfrm>
            <a:off x="3358284" y="2220355"/>
            <a:ext cx="4051573" cy="4409178"/>
          </a:xfrm>
          <a:prstGeom prst="rect">
            <a:avLst/>
          </a:prstGeom>
        </p:spPr>
      </p:pic>
      <p:sp>
        <p:nvSpPr>
          <p:cNvPr id="5" name="object 5"/>
          <p:cNvSpPr/>
          <p:nvPr/>
        </p:nvSpPr>
        <p:spPr>
          <a:xfrm>
            <a:off x="8851462" y="4118990"/>
            <a:ext cx="707324" cy="707324"/>
          </a:xfrm>
          <a:custGeom>
            <a:avLst/>
            <a:gdLst/>
            <a:ahLst/>
            <a:cxnLst/>
            <a:rect l="l" t="t" r="r" b="b"/>
            <a:pathLst>
              <a:path w="806450" h="806450">
                <a:moveTo>
                  <a:pt x="403098" y="0"/>
                </a:moveTo>
                <a:lnTo>
                  <a:pt x="356087" y="2711"/>
                </a:lnTo>
                <a:lnTo>
                  <a:pt x="310669" y="10645"/>
                </a:lnTo>
                <a:lnTo>
                  <a:pt x="267147" y="23498"/>
                </a:lnTo>
                <a:lnTo>
                  <a:pt x="225823" y="40967"/>
                </a:lnTo>
                <a:lnTo>
                  <a:pt x="186999" y="62750"/>
                </a:lnTo>
                <a:lnTo>
                  <a:pt x="150978" y="88544"/>
                </a:lnTo>
                <a:lnTo>
                  <a:pt x="118062" y="118046"/>
                </a:lnTo>
                <a:lnTo>
                  <a:pt x="88554" y="150954"/>
                </a:lnTo>
                <a:lnTo>
                  <a:pt x="62756" y="186965"/>
                </a:lnTo>
                <a:lnTo>
                  <a:pt x="40970" y="225776"/>
                </a:lnTo>
                <a:lnTo>
                  <a:pt x="23499" y="267085"/>
                </a:lnTo>
                <a:lnTo>
                  <a:pt x="10645" y="310589"/>
                </a:lnTo>
                <a:lnTo>
                  <a:pt x="2711" y="355985"/>
                </a:lnTo>
                <a:lnTo>
                  <a:pt x="0" y="402970"/>
                </a:lnTo>
                <a:lnTo>
                  <a:pt x="2711" y="449981"/>
                </a:lnTo>
                <a:lnTo>
                  <a:pt x="10645" y="495399"/>
                </a:lnTo>
                <a:lnTo>
                  <a:pt x="23499" y="538921"/>
                </a:lnTo>
                <a:lnTo>
                  <a:pt x="40970" y="580245"/>
                </a:lnTo>
                <a:lnTo>
                  <a:pt x="62756" y="619069"/>
                </a:lnTo>
                <a:lnTo>
                  <a:pt x="88554" y="655090"/>
                </a:lnTo>
                <a:lnTo>
                  <a:pt x="118062" y="688006"/>
                </a:lnTo>
                <a:lnTo>
                  <a:pt x="150978" y="717514"/>
                </a:lnTo>
                <a:lnTo>
                  <a:pt x="186999" y="743312"/>
                </a:lnTo>
                <a:lnTo>
                  <a:pt x="225823" y="765098"/>
                </a:lnTo>
                <a:lnTo>
                  <a:pt x="267147" y="782569"/>
                </a:lnTo>
                <a:lnTo>
                  <a:pt x="310669" y="795423"/>
                </a:lnTo>
                <a:lnTo>
                  <a:pt x="356087" y="803357"/>
                </a:lnTo>
                <a:lnTo>
                  <a:pt x="403098" y="806068"/>
                </a:lnTo>
                <a:lnTo>
                  <a:pt x="450083" y="803357"/>
                </a:lnTo>
                <a:lnTo>
                  <a:pt x="495479" y="795423"/>
                </a:lnTo>
                <a:lnTo>
                  <a:pt x="538983" y="782569"/>
                </a:lnTo>
                <a:lnTo>
                  <a:pt x="580292" y="765098"/>
                </a:lnTo>
                <a:lnTo>
                  <a:pt x="619103" y="743312"/>
                </a:lnTo>
                <a:lnTo>
                  <a:pt x="655114" y="717514"/>
                </a:lnTo>
                <a:lnTo>
                  <a:pt x="688022" y="688006"/>
                </a:lnTo>
                <a:lnTo>
                  <a:pt x="717524" y="655090"/>
                </a:lnTo>
                <a:lnTo>
                  <a:pt x="743318" y="619069"/>
                </a:lnTo>
                <a:lnTo>
                  <a:pt x="765101" y="580245"/>
                </a:lnTo>
                <a:lnTo>
                  <a:pt x="782570" y="538921"/>
                </a:lnTo>
                <a:lnTo>
                  <a:pt x="795423" y="495399"/>
                </a:lnTo>
                <a:lnTo>
                  <a:pt x="803357" y="449981"/>
                </a:lnTo>
                <a:lnTo>
                  <a:pt x="806069" y="402970"/>
                </a:lnTo>
                <a:lnTo>
                  <a:pt x="803357" y="355985"/>
                </a:lnTo>
                <a:lnTo>
                  <a:pt x="795423" y="310589"/>
                </a:lnTo>
                <a:lnTo>
                  <a:pt x="782570" y="267085"/>
                </a:lnTo>
                <a:lnTo>
                  <a:pt x="765101" y="225776"/>
                </a:lnTo>
                <a:lnTo>
                  <a:pt x="743318" y="186965"/>
                </a:lnTo>
                <a:lnTo>
                  <a:pt x="717524" y="150954"/>
                </a:lnTo>
                <a:lnTo>
                  <a:pt x="688022" y="118046"/>
                </a:lnTo>
                <a:lnTo>
                  <a:pt x="655114" y="88544"/>
                </a:lnTo>
                <a:lnTo>
                  <a:pt x="619103" y="62750"/>
                </a:lnTo>
                <a:lnTo>
                  <a:pt x="580292" y="40967"/>
                </a:lnTo>
                <a:lnTo>
                  <a:pt x="538983" y="23498"/>
                </a:lnTo>
                <a:lnTo>
                  <a:pt x="495479" y="10645"/>
                </a:lnTo>
                <a:lnTo>
                  <a:pt x="450083" y="2711"/>
                </a:lnTo>
                <a:lnTo>
                  <a:pt x="403098" y="0"/>
                </a:lnTo>
                <a:close/>
              </a:path>
            </a:pathLst>
          </a:custGeom>
          <a:solidFill>
            <a:srgbClr val="F09D18"/>
          </a:solidFill>
        </p:spPr>
        <p:txBody>
          <a:bodyPr wrap="square" lIns="0" tIns="0" rIns="0" bIns="0" rtlCol="0"/>
          <a:lstStyle/>
          <a:p>
            <a:endParaRPr/>
          </a:p>
        </p:txBody>
      </p:sp>
      <p:sp>
        <p:nvSpPr>
          <p:cNvPr id="6" name="object 6"/>
          <p:cNvSpPr/>
          <p:nvPr/>
        </p:nvSpPr>
        <p:spPr>
          <a:xfrm>
            <a:off x="9000946" y="1907796"/>
            <a:ext cx="707324" cy="707324"/>
          </a:xfrm>
          <a:custGeom>
            <a:avLst/>
            <a:gdLst/>
            <a:ahLst/>
            <a:cxnLst/>
            <a:rect l="l" t="t" r="r" b="b"/>
            <a:pathLst>
              <a:path w="806450" h="806450">
                <a:moveTo>
                  <a:pt x="403098" y="0"/>
                </a:moveTo>
                <a:lnTo>
                  <a:pt x="356087" y="2711"/>
                </a:lnTo>
                <a:lnTo>
                  <a:pt x="310669" y="10645"/>
                </a:lnTo>
                <a:lnTo>
                  <a:pt x="267147" y="23498"/>
                </a:lnTo>
                <a:lnTo>
                  <a:pt x="225823" y="40967"/>
                </a:lnTo>
                <a:lnTo>
                  <a:pt x="186999" y="62750"/>
                </a:lnTo>
                <a:lnTo>
                  <a:pt x="150978" y="88544"/>
                </a:lnTo>
                <a:lnTo>
                  <a:pt x="118062" y="118046"/>
                </a:lnTo>
                <a:lnTo>
                  <a:pt x="88554" y="150954"/>
                </a:lnTo>
                <a:lnTo>
                  <a:pt x="62756" y="186965"/>
                </a:lnTo>
                <a:lnTo>
                  <a:pt x="40970" y="225776"/>
                </a:lnTo>
                <a:lnTo>
                  <a:pt x="23499" y="267085"/>
                </a:lnTo>
                <a:lnTo>
                  <a:pt x="10645" y="310589"/>
                </a:lnTo>
                <a:lnTo>
                  <a:pt x="2711" y="355985"/>
                </a:lnTo>
                <a:lnTo>
                  <a:pt x="0" y="402971"/>
                </a:lnTo>
                <a:lnTo>
                  <a:pt x="2711" y="449981"/>
                </a:lnTo>
                <a:lnTo>
                  <a:pt x="10645" y="495399"/>
                </a:lnTo>
                <a:lnTo>
                  <a:pt x="23499" y="538921"/>
                </a:lnTo>
                <a:lnTo>
                  <a:pt x="40970" y="580245"/>
                </a:lnTo>
                <a:lnTo>
                  <a:pt x="62756" y="619069"/>
                </a:lnTo>
                <a:lnTo>
                  <a:pt x="88554" y="655090"/>
                </a:lnTo>
                <a:lnTo>
                  <a:pt x="118062" y="688006"/>
                </a:lnTo>
                <a:lnTo>
                  <a:pt x="150978" y="717514"/>
                </a:lnTo>
                <a:lnTo>
                  <a:pt x="186999" y="743312"/>
                </a:lnTo>
                <a:lnTo>
                  <a:pt x="225823" y="765098"/>
                </a:lnTo>
                <a:lnTo>
                  <a:pt x="267147" y="782569"/>
                </a:lnTo>
                <a:lnTo>
                  <a:pt x="310669" y="795423"/>
                </a:lnTo>
                <a:lnTo>
                  <a:pt x="356087" y="803357"/>
                </a:lnTo>
                <a:lnTo>
                  <a:pt x="403098" y="806069"/>
                </a:lnTo>
                <a:lnTo>
                  <a:pt x="450083" y="803357"/>
                </a:lnTo>
                <a:lnTo>
                  <a:pt x="495479" y="795423"/>
                </a:lnTo>
                <a:lnTo>
                  <a:pt x="538983" y="782569"/>
                </a:lnTo>
                <a:lnTo>
                  <a:pt x="580292" y="765098"/>
                </a:lnTo>
                <a:lnTo>
                  <a:pt x="619103" y="743312"/>
                </a:lnTo>
                <a:lnTo>
                  <a:pt x="655114" y="717514"/>
                </a:lnTo>
                <a:lnTo>
                  <a:pt x="688022" y="688006"/>
                </a:lnTo>
                <a:lnTo>
                  <a:pt x="717524" y="655090"/>
                </a:lnTo>
                <a:lnTo>
                  <a:pt x="743318" y="619069"/>
                </a:lnTo>
                <a:lnTo>
                  <a:pt x="765101" y="580245"/>
                </a:lnTo>
                <a:lnTo>
                  <a:pt x="782570" y="538921"/>
                </a:lnTo>
                <a:lnTo>
                  <a:pt x="795423" y="495399"/>
                </a:lnTo>
                <a:lnTo>
                  <a:pt x="803357" y="449981"/>
                </a:lnTo>
                <a:lnTo>
                  <a:pt x="806069" y="402971"/>
                </a:lnTo>
                <a:lnTo>
                  <a:pt x="803357" y="355985"/>
                </a:lnTo>
                <a:lnTo>
                  <a:pt x="795423" y="310589"/>
                </a:lnTo>
                <a:lnTo>
                  <a:pt x="782570" y="267085"/>
                </a:lnTo>
                <a:lnTo>
                  <a:pt x="765101" y="225776"/>
                </a:lnTo>
                <a:lnTo>
                  <a:pt x="743318" y="186965"/>
                </a:lnTo>
                <a:lnTo>
                  <a:pt x="717524" y="150954"/>
                </a:lnTo>
                <a:lnTo>
                  <a:pt x="688022" y="118046"/>
                </a:lnTo>
                <a:lnTo>
                  <a:pt x="655114" y="88544"/>
                </a:lnTo>
                <a:lnTo>
                  <a:pt x="619103" y="62750"/>
                </a:lnTo>
                <a:lnTo>
                  <a:pt x="580292" y="40967"/>
                </a:lnTo>
                <a:lnTo>
                  <a:pt x="538983" y="23498"/>
                </a:lnTo>
                <a:lnTo>
                  <a:pt x="495479" y="10645"/>
                </a:lnTo>
                <a:lnTo>
                  <a:pt x="450083" y="2711"/>
                </a:lnTo>
                <a:lnTo>
                  <a:pt x="403098" y="0"/>
                </a:lnTo>
                <a:close/>
              </a:path>
            </a:pathLst>
          </a:custGeom>
          <a:solidFill>
            <a:srgbClr val="1D6EA9"/>
          </a:solidFill>
        </p:spPr>
        <p:txBody>
          <a:bodyPr wrap="square" lIns="0" tIns="0" rIns="0" bIns="0" rtlCol="0"/>
          <a:lstStyle/>
          <a:p>
            <a:endParaRPr/>
          </a:p>
        </p:txBody>
      </p:sp>
      <p:sp>
        <p:nvSpPr>
          <p:cNvPr id="7" name="object 7"/>
          <p:cNvSpPr txBox="1"/>
          <p:nvPr/>
        </p:nvSpPr>
        <p:spPr>
          <a:xfrm>
            <a:off x="8629908" y="4284405"/>
            <a:ext cx="1562796" cy="2041099"/>
          </a:xfrm>
          <a:prstGeom prst="rect">
            <a:avLst/>
          </a:prstGeom>
        </p:spPr>
        <p:txBody>
          <a:bodyPr vert="horz" wrap="square" lIns="0" tIns="11139" rIns="0" bIns="0" rtlCol="0">
            <a:spAutoFit/>
          </a:bodyPr>
          <a:lstStyle/>
          <a:p>
            <a:pPr marL="452250">
              <a:spcBef>
                <a:spcPts val="88"/>
              </a:spcBef>
            </a:pPr>
            <a:r>
              <a:rPr sz="2105" b="1" spc="-22" dirty="0">
                <a:solidFill>
                  <a:srgbClr val="FFFFFF"/>
                </a:solidFill>
                <a:latin typeface="Trebuchet MS"/>
                <a:cs typeface="Trebuchet MS"/>
              </a:rPr>
              <a:t>04</a:t>
            </a:r>
            <a:endParaRPr sz="2105">
              <a:latin typeface="Trebuchet MS"/>
              <a:cs typeface="Trebuchet MS"/>
            </a:endParaRPr>
          </a:p>
          <a:p>
            <a:pPr marL="193821" marR="313011" indent="73519">
              <a:spcBef>
                <a:spcPts val="1666"/>
              </a:spcBef>
            </a:pPr>
            <a:r>
              <a:rPr sz="2105" b="1" spc="-189" dirty="0">
                <a:latin typeface="Trebuchet MS"/>
                <a:cs typeface="Trebuchet MS"/>
              </a:rPr>
              <a:t>Grants</a:t>
            </a:r>
            <a:r>
              <a:rPr sz="2105" b="1" spc="-201" dirty="0">
                <a:latin typeface="Trebuchet MS"/>
                <a:cs typeface="Trebuchet MS"/>
              </a:rPr>
              <a:t> </a:t>
            </a:r>
            <a:r>
              <a:rPr sz="2105" b="1" spc="-44" dirty="0">
                <a:latin typeface="Trebuchet MS"/>
                <a:cs typeface="Trebuchet MS"/>
              </a:rPr>
              <a:t>&amp; </a:t>
            </a:r>
            <a:r>
              <a:rPr sz="2105" b="1" spc="-171" dirty="0">
                <a:latin typeface="Trebuchet MS"/>
                <a:cs typeface="Trebuchet MS"/>
              </a:rPr>
              <a:t>Donations</a:t>
            </a:r>
            <a:endParaRPr sz="2105">
              <a:latin typeface="Trebuchet MS"/>
              <a:cs typeface="Trebuchet MS"/>
            </a:endParaRPr>
          </a:p>
          <a:p>
            <a:pPr marL="11139" marR="4456" algn="ctr">
              <a:spcBef>
                <a:spcPts val="1517"/>
              </a:spcBef>
            </a:pPr>
            <a:r>
              <a:rPr sz="1403" b="1" spc="-140" dirty="0">
                <a:latin typeface="Trebuchet MS"/>
                <a:cs typeface="Trebuchet MS"/>
              </a:rPr>
              <a:t>Financial</a:t>
            </a:r>
            <a:r>
              <a:rPr sz="1403" b="1" spc="-118" dirty="0">
                <a:latin typeface="Trebuchet MS"/>
                <a:cs typeface="Trebuchet MS"/>
              </a:rPr>
              <a:t> </a:t>
            </a:r>
            <a:r>
              <a:rPr sz="1403" b="1" spc="-127" dirty="0">
                <a:latin typeface="Trebuchet MS"/>
                <a:cs typeface="Trebuchet MS"/>
              </a:rPr>
              <a:t>support</a:t>
            </a:r>
            <a:r>
              <a:rPr sz="1403" b="1" spc="-88" dirty="0">
                <a:latin typeface="Trebuchet MS"/>
                <a:cs typeface="Trebuchet MS"/>
              </a:rPr>
              <a:t> </a:t>
            </a:r>
            <a:r>
              <a:rPr sz="1403" b="1" spc="-132" dirty="0">
                <a:latin typeface="Trebuchet MS"/>
                <a:cs typeface="Trebuchet MS"/>
              </a:rPr>
              <a:t>from </a:t>
            </a:r>
            <a:r>
              <a:rPr sz="1403" b="1" spc="-114" dirty="0">
                <a:latin typeface="Trebuchet MS"/>
                <a:cs typeface="Trebuchet MS"/>
              </a:rPr>
              <a:t>nonprofits </a:t>
            </a:r>
            <a:r>
              <a:rPr sz="1403" b="1" spc="-22" dirty="0">
                <a:latin typeface="Trebuchet MS"/>
                <a:cs typeface="Trebuchet MS"/>
              </a:rPr>
              <a:t>and </a:t>
            </a:r>
            <a:r>
              <a:rPr sz="1403" b="1" spc="-149" dirty="0">
                <a:latin typeface="Trebuchet MS"/>
                <a:cs typeface="Trebuchet MS"/>
              </a:rPr>
              <a:t>government</a:t>
            </a:r>
            <a:r>
              <a:rPr sz="1403" b="1" spc="-105" dirty="0">
                <a:latin typeface="Trebuchet MS"/>
                <a:cs typeface="Trebuchet MS"/>
              </a:rPr>
              <a:t> </a:t>
            </a:r>
            <a:r>
              <a:rPr sz="1403" b="1" spc="-96" dirty="0">
                <a:latin typeface="Trebuchet MS"/>
                <a:cs typeface="Trebuchet MS"/>
              </a:rPr>
              <a:t>agencies.</a:t>
            </a:r>
            <a:endParaRPr sz="1403">
              <a:latin typeface="Trebuchet MS"/>
              <a:cs typeface="Trebuchet MS"/>
            </a:endParaRPr>
          </a:p>
        </p:txBody>
      </p:sp>
      <p:grpSp>
        <p:nvGrpSpPr>
          <p:cNvPr id="8" name="object 8"/>
          <p:cNvGrpSpPr/>
          <p:nvPr/>
        </p:nvGrpSpPr>
        <p:grpSpPr>
          <a:xfrm>
            <a:off x="1134948" y="1820911"/>
            <a:ext cx="741298" cy="3338346"/>
            <a:chOff x="1294002" y="1197355"/>
            <a:chExt cx="845185" cy="3806190"/>
          </a:xfrm>
        </p:grpSpPr>
        <p:sp>
          <p:nvSpPr>
            <p:cNvPr id="9" name="object 9"/>
            <p:cNvSpPr/>
            <p:nvPr/>
          </p:nvSpPr>
          <p:spPr>
            <a:xfrm>
              <a:off x="1332991" y="1197355"/>
              <a:ext cx="806450" cy="806450"/>
            </a:xfrm>
            <a:custGeom>
              <a:avLst/>
              <a:gdLst/>
              <a:ahLst/>
              <a:cxnLst/>
              <a:rect l="l" t="t" r="r" b="b"/>
              <a:pathLst>
                <a:path w="806450" h="806450">
                  <a:moveTo>
                    <a:pt x="403097" y="0"/>
                  </a:moveTo>
                  <a:lnTo>
                    <a:pt x="356087" y="2709"/>
                  </a:lnTo>
                  <a:lnTo>
                    <a:pt x="310669" y="10638"/>
                  </a:lnTo>
                  <a:lnTo>
                    <a:pt x="267147" y="23484"/>
                  </a:lnTo>
                  <a:lnTo>
                    <a:pt x="225823" y="40945"/>
                  </a:lnTo>
                  <a:lnTo>
                    <a:pt x="186999" y="62718"/>
                  </a:lnTo>
                  <a:lnTo>
                    <a:pt x="150978" y="88504"/>
                  </a:lnTo>
                  <a:lnTo>
                    <a:pt x="118062" y="117998"/>
                  </a:lnTo>
                  <a:lnTo>
                    <a:pt x="88554" y="150901"/>
                  </a:lnTo>
                  <a:lnTo>
                    <a:pt x="62756" y="186909"/>
                  </a:lnTo>
                  <a:lnTo>
                    <a:pt x="40970" y="225721"/>
                  </a:lnTo>
                  <a:lnTo>
                    <a:pt x="23499" y="267035"/>
                  </a:lnTo>
                  <a:lnTo>
                    <a:pt x="10645" y="310549"/>
                  </a:lnTo>
                  <a:lnTo>
                    <a:pt x="2711" y="355961"/>
                  </a:lnTo>
                  <a:lnTo>
                    <a:pt x="0" y="402971"/>
                  </a:lnTo>
                  <a:lnTo>
                    <a:pt x="2711" y="449980"/>
                  </a:lnTo>
                  <a:lnTo>
                    <a:pt x="10645" y="495392"/>
                  </a:lnTo>
                  <a:lnTo>
                    <a:pt x="23499" y="538906"/>
                  </a:lnTo>
                  <a:lnTo>
                    <a:pt x="40970" y="580220"/>
                  </a:lnTo>
                  <a:lnTo>
                    <a:pt x="62756" y="619032"/>
                  </a:lnTo>
                  <a:lnTo>
                    <a:pt x="88554" y="655040"/>
                  </a:lnTo>
                  <a:lnTo>
                    <a:pt x="118062" y="687943"/>
                  </a:lnTo>
                  <a:lnTo>
                    <a:pt x="150978" y="717437"/>
                  </a:lnTo>
                  <a:lnTo>
                    <a:pt x="186999" y="743223"/>
                  </a:lnTo>
                  <a:lnTo>
                    <a:pt x="225823" y="764996"/>
                  </a:lnTo>
                  <a:lnTo>
                    <a:pt x="267147" y="782457"/>
                  </a:lnTo>
                  <a:lnTo>
                    <a:pt x="310669" y="795303"/>
                  </a:lnTo>
                  <a:lnTo>
                    <a:pt x="356087" y="803232"/>
                  </a:lnTo>
                  <a:lnTo>
                    <a:pt x="403097" y="805942"/>
                  </a:lnTo>
                  <a:lnTo>
                    <a:pt x="450083" y="803232"/>
                  </a:lnTo>
                  <a:lnTo>
                    <a:pt x="495479" y="795303"/>
                  </a:lnTo>
                  <a:lnTo>
                    <a:pt x="538983" y="782457"/>
                  </a:lnTo>
                  <a:lnTo>
                    <a:pt x="580292" y="764996"/>
                  </a:lnTo>
                  <a:lnTo>
                    <a:pt x="619103" y="743223"/>
                  </a:lnTo>
                  <a:lnTo>
                    <a:pt x="655114" y="717437"/>
                  </a:lnTo>
                  <a:lnTo>
                    <a:pt x="688022" y="687943"/>
                  </a:lnTo>
                  <a:lnTo>
                    <a:pt x="717524" y="655040"/>
                  </a:lnTo>
                  <a:lnTo>
                    <a:pt x="743318" y="619032"/>
                  </a:lnTo>
                  <a:lnTo>
                    <a:pt x="765101" y="580220"/>
                  </a:lnTo>
                  <a:lnTo>
                    <a:pt x="782570" y="538906"/>
                  </a:lnTo>
                  <a:lnTo>
                    <a:pt x="795423" y="495392"/>
                  </a:lnTo>
                  <a:lnTo>
                    <a:pt x="803357" y="449980"/>
                  </a:lnTo>
                  <a:lnTo>
                    <a:pt x="806069" y="402971"/>
                  </a:lnTo>
                  <a:lnTo>
                    <a:pt x="803357" y="355961"/>
                  </a:lnTo>
                  <a:lnTo>
                    <a:pt x="795423" y="310549"/>
                  </a:lnTo>
                  <a:lnTo>
                    <a:pt x="782570" y="267035"/>
                  </a:lnTo>
                  <a:lnTo>
                    <a:pt x="765101" y="225721"/>
                  </a:lnTo>
                  <a:lnTo>
                    <a:pt x="743318" y="186909"/>
                  </a:lnTo>
                  <a:lnTo>
                    <a:pt x="717524" y="150901"/>
                  </a:lnTo>
                  <a:lnTo>
                    <a:pt x="688022" y="117998"/>
                  </a:lnTo>
                  <a:lnTo>
                    <a:pt x="655114" y="88504"/>
                  </a:lnTo>
                  <a:lnTo>
                    <a:pt x="619103" y="62718"/>
                  </a:lnTo>
                  <a:lnTo>
                    <a:pt x="580292" y="40945"/>
                  </a:lnTo>
                  <a:lnTo>
                    <a:pt x="538983" y="23484"/>
                  </a:lnTo>
                  <a:lnTo>
                    <a:pt x="495479" y="10638"/>
                  </a:lnTo>
                  <a:lnTo>
                    <a:pt x="450083" y="2709"/>
                  </a:lnTo>
                  <a:lnTo>
                    <a:pt x="403097" y="0"/>
                  </a:lnTo>
                  <a:close/>
                </a:path>
              </a:pathLst>
            </a:custGeom>
            <a:solidFill>
              <a:srgbClr val="1D9A78"/>
            </a:solidFill>
          </p:spPr>
          <p:txBody>
            <a:bodyPr wrap="square" lIns="0" tIns="0" rIns="0" bIns="0" rtlCol="0"/>
            <a:lstStyle/>
            <a:p>
              <a:endParaRPr/>
            </a:p>
          </p:txBody>
        </p:sp>
        <p:sp>
          <p:nvSpPr>
            <p:cNvPr id="10" name="object 10"/>
            <p:cNvSpPr/>
            <p:nvPr/>
          </p:nvSpPr>
          <p:spPr>
            <a:xfrm>
              <a:off x="1294002" y="4197223"/>
              <a:ext cx="806450" cy="806450"/>
            </a:xfrm>
            <a:custGeom>
              <a:avLst/>
              <a:gdLst/>
              <a:ahLst/>
              <a:cxnLst/>
              <a:rect l="l" t="t" r="r" b="b"/>
              <a:pathLst>
                <a:path w="806450" h="806450">
                  <a:moveTo>
                    <a:pt x="402971" y="0"/>
                  </a:moveTo>
                  <a:lnTo>
                    <a:pt x="355985" y="2711"/>
                  </a:lnTo>
                  <a:lnTo>
                    <a:pt x="310589" y="10645"/>
                  </a:lnTo>
                  <a:lnTo>
                    <a:pt x="267085" y="23498"/>
                  </a:lnTo>
                  <a:lnTo>
                    <a:pt x="225776" y="40967"/>
                  </a:lnTo>
                  <a:lnTo>
                    <a:pt x="186965" y="62750"/>
                  </a:lnTo>
                  <a:lnTo>
                    <a:pt x="150954" y="88544"/>
                  </a:lnTo>
                  <a:lnTo>
                    <a:pt x="118046" y="118046"/>
                  </a:lnTo>
                  <a:lnTo>
                    <a:pt x="88544" y="150954"/>
                  </a:lnTo>
                  <a:lnTo>
                    <a:pt x="62750" y="186965"/>
                  </a:lnTo>
                  <a:lnTo>
                    <a:pt x="40967" y="225776"/>
                  </a:lnTo>
                  <a:lnTo>
                    <a:pt x="23498" y="267085"/>
                  </a:lnTo>
                  <a:lnTo>
                    <a:pt x="10645" y="310589"/>
                  </a:lnTo>
                  <a:lnTo>
                    <a:pt x="2711" y="355985"/>
                  </a:lnTo>
                  <a:lnTo>
                    <a:pt x="0" y="402970"/>
                  </a:lnTo>
                  <a:lnTo>
                    <a:pt x="2711" y="449981"/>
                  </a:lnTo>
                  <a:lnTo>
                    <a:pt x="10645" y="495399"/>
                  </a:lnTo>
                  <a:lnTo>
                    <a:pt x="23498" y="538921"/>
                  </a:lnTo>
                  <a:lnTo>
                    <a:pt x="40967" y="580245"/>
                  </a:lnTo>
                  <a:lnTo>
                    <a:pt x="62750" y="619069"/>
                  </a:lnTo>
                  <a:lnTo>
                    <a:pt x="88544" y="655090"/>
                  </a:lnTo>
                  <a:lnTo>
                    <a:pt x="118046" y="688006"/>
                  </a:lnTo>
                  <a:lnTo>
                    <a:pt x="150954" y="717514"/>
                  </a:lnTo>
                  <a:lnTo>
                    <a:pt x="186965" y="743312"/>
                  </a:lnTo>
                  <a:lnTo>
                    <a:pt x="225776" y="765098"/>
                  </a:lnTo>
                  <a:lnTo>
                    <a:pt x="267085" y="782569"/>
                  </a:lnTo>
                  <a:lnTo>
                    <a:pt x="310589" y="795423"/>
                  </a:lnTo>
                  <a:lnTo>
                    <a:pt x="355985" y="803357"/>
                  </a:lnTo>
                  <a:lnTo>
                    <a:pt x="402971" y="806069"/>
                  </a:lnTo>
                  <a:lnTo>
                    <a:pt x="449981" y="803357"/>
                  </a:lnTo>
                  <a:lnTo>
                    <a:pt x="495399" y="795423"/>
                  </a:lnTo>
                  <a:lnTo>
                    <a:pt x="538921" y="782569"/>
                  </a:lnTo>
                  <a:lnTo>
                    <a:pt x="580245" y="765098"/>
                  </a:lnTo>
                  <a:lnTo>
                    <a:pt x="619069" y="743312"/>
                  </a:lnTo>
                  <a:lnTo>
                    <a:pt x="655090" y="717514"/>
                  </a:lnTo>
                  <a:lnTo>
                    <a:pt x="688006" y="688006"/>
                  </a:lnTo>
                  <a:lnTo>
                    <a:pt x="717514" y="655090"/>
                  </a:lnTo>
                  <a:lnTo>
                    <a:pt x="743312" y="619069"/>
                  </a:lnTo>
                  <a:lnTo>
                    <a:pt x="765098" y="580245"/>
                  </a:lnTo>
                  <a:lnTo>
                    <a:pt x="782569" y="538921"/>
                  </a:lnTo>
                  <a:lnTo>
                    <a:pt x="795423" y="495399"/>
                  </a:lnTo>
                  <a:lnTo>
                    <a:pt x="803357" y="449981"/>
                  </a:lnTo>
                  <a:lnTo>
                    <a:pt x="806069" y="402970"/>
                  </a:lnTo>
                  <a:lnTo>
                    <a:pt x="803357" y="355985"/>
                  </a:lnTo>
                  <a:lnTo>
                    <a:pt x="795423" y="310589"/>
                  </a:lnTo>
                  <a:lnTo>
                    <a:pt x="782569" y="267085"/>
                  </a:lnTo>
                  <a:lnTo>
                    <a:pt x="765098" y="225776"/>
                  </a:lnTo>
                  <a:lnTo>
                    <a:pt x="743312" y="186965"/>
                  </a:lnTo>
                  <a:lnTo>
                    <a:pt x="717514" y="150954"/>
                  </a:lnTo>
                  <a:lnTo>
                    <a:pt x="688006" y="118046"/>
                  </a:lnTo>
                  <a:lnTo>
                    <a:pt x="655090" y="88544"/>
                  </a:lnTo>
                  <a:lnTo>
                    <a:pt x="619069" y="62750"/>
                  </a:lnTo>
                  <a:lnTo>
                    <a:pt x="580245" y="40967"/>
                  </a:lnTo>
                  <a:lnTo>
                    <a:pt x="538921" y="23498"/>
                  </a:lnTo>
                  <a:lnTo>
                    <a:pt x="495399" y="10645"/>
                  </a:lnTo>
                  <a:lnTo>
                    <a:pt x="449981" y="2711"/>
                  </a:lnTo>
                  <a:lnTo>
                    <a:pt x="402971" y="0"/>
                  </a:lnTo>
                  <a:close/>
                </a:path>
              </a:pathLst>
            </a:custGeom>
            <a:solidFill>
              <a:srgbClr val="B74818"/>
            </a:solidFill>
          </p:spPr>
          <p:txBody>
            <a:bodyPr wrap="square" lIns="0" tIns="0" rIns="0" bIns="0" rtlCol="0"/>
            <a:lstStyle/>
            <a:p>
              <a:endParaRPr/>
            </a:p>
          </p:txBody>
        </p:sp>
      </p:grpSp>
      <p:sp>
        <p:nvSpPr>
          <p:cNvPr id="11" name="object 11"/>
          <p:cNvSpPr txBox="1"/>
          <p:nvPr/>
        </p:nvSpPr>
        <p:spPr>
          <a:xfrm>
            <a:off x="1349597" y="4617459"/>
            <a:ext cx="276803" cy="335183"/>
          </a:xfrm>
          <a:prstGeom prst="rect">
            <a:avLst/>
          </a:prstGeom>
        </p:spPr>
        <p:txBody>
          <a:bodyPr vert="horz" wrap="square" lIns="0" tIns="11139" rIns="0" bIns="0" rtlCol="0">
            <a:spAutoFit/>
          </a:bodyPr>
          <a:lstStyle/>
          <a:p>
            <a:pPr marL="11139">
              <a:spcBef>
                <a:spcPts val="88"/>
              </a:spcBef>
            </a:pPr>
            <a:r>
              <a:rPr sz="2105" b="1" spc="-272" dirty="0">
                <a:solidFill>
                  <a:srgbClr val="FFFFFF"/>
                </a:solidFill>
                <a:latin typeface="Trebuchet MS"/>
                <a:cs typeface="Trebuchet MS"/>
              </a:rPr>
              <a:t>03</a:t>
            </a:r>
            <a:endParaRPr sz="2105">
              <a:latin typeface="Trebuchet MS"/>
              <a:cs typeface="Trebuchet MS"/>
            </a:endParaRPr>
          </a:p>
        </p:txBody>
      </p:sp>
      <p:sp>
        <p:nvSpPr>
          <p:cNvPr id="12" name="object 12"/>
          <p:cNvSpPr txBox="1"/>
          <p:nvPr/>
        </p:nvSpPr>
        <p:spPr>
          <a:xfrm>
            <a:off x="721626" y="5102884"/>
            <a:ext cx="1533834" cy="1401671"/>
          </a:xfrm>
          <a:prstGeom prst="rect">
            <a:avLst/>
          </a:prstGeom>
        </p:spPr>
        <p:txBody>
          <a:bodyPr vert="horz" wrap="square" lIns="0" tIns="135895" rIns="0" bIns="0" rtlCol="0">
            <a:spAutoFit/>
          </a:bodyPr>
          <a:lstStyle/>
          <a:p>
            <a:pPr algn="ctr">
              <a:spcBef>
                <a:spcPts val="1070"/>
              </a:spcBef>
            </a:pPr>
            <a:r>
              <a:rPr sz="2105" b="1" spc="-100" dirty="0">
                <a:latin typeface="Trebuchet MS"/>
                <a:cs typeface="Trebuchet MS"/>
              </a:rPr>
              <a:t>Partnerships</a:t>
            </a:r>
            <a:endParaRPr sz="2105">
              <a:latin typeface="Trebuchet MS"/>
              <a:cs typeface="Trebuchet MS"/>
            </a:endParaRPr>
          </a:p>
          <a:p>
            <a:pPr marL="11139" marR="4456" algn="ctr">
              <a:spcBef>
                <a:spcPts val="649"/>
              </a:spcBef>
            </a:pPr>
            <a:r>
              <a:rPr sz="1403" spc="-22" dirty="0">
                <a:latin typeface="Roboto"/>
                <a:cs typeface="Roboto"/>
              </a:rPr>
              <a:t>Collaborations</a:t>
            </a:r>
            <a:r>
              <a:rPr sz="1403" spc="-26" dirty="0">
                <a:latin typeface="Roboto"/>
                <a:cs typeface="Roboto"/>
              </a:rPr>
              <a:t> </a:t>
            </a:r>
            <a:r>
              <a:rPr sz="1403" spc="-18" dirty="0">
                <a:latin typeface="Roboto"/>
                <a:cs typeface="Roboto"/>
              </a:rPr>
              <a:t>with </a:t>
            </a:r>
            <a:r>
              <a:rPr sz="1403" spc="-26" dirty="0">
                <a:latin typeface="Roboto"/>
                <a:cs typeface="Roboto"/>
              </a:rPr>
              <a:t>organizations</a:t>
            </a:r>
            <a:r>
              <a:rPr sz="1403" spc="-18" dirty="0">
                <a:latin typeface="Roboto"/>
                <a:cs typeface="Roboto"/>
              </a:rPr>
              <a:t> </a:t>
            </a:r>
            <a:r>
              <a:rPr sz="1403" spc="-22" dirty="0">
                <a:latin typeface="Roboto"/>
                <a:cs typeface="Roboto"/>
              </a:rPr>
              <a:t>for </a:t>
            </a:r>
            <a:r>
              <a:rPr sz="1403" spc="-26" dirty="0">
                <a:latin typeface="Roboto"/>
                <a:cs typeface="Roboto"/>
              </a:rPr>
              <a:t>distribution</a:t>
            </a:r>
            <a:r>
              <a:rPr sz="1403" spc="-22" dirty="0">
                <a:latin typeface="Roboto"/>
                <a:cs typeface="Roboto"/>
              </a:rPr>
              <a:t> and </a:t>
            </a:r>
            <a:r>
              <a:rPr sz="1403" spc="-9" dirty="0">
                <a:latin typeface="Roboto"/>
                <a:cs typeface="Roboto"/>
              </a:rPr>
              <a:t>funding.</a:t>
            </a:r>
            <a:endParaRPr sz="1403">
              <a:latin typeface="Roboto"/>
              <a:cs typeface="Roboto"/>
            </a:endParaRPr>
          </a:p>
        </p:txBody>
      </p:sp>
      <p:grpSp>
        <p:nvGrpSpPr>
          <p:cNvPr id="13" name="object 13"/>
          <p:cNvGrpSpPr/>
          <p:nvPr/>
        </p:nvGrpSpPr>
        <p:grpSpPr>
          <a:xfrm>
            <a:off x="1841938" y="2170118"/>
            <a:ext cx="6946254" cy="3192425"/>
            <a:chOff x="2100072" y="1595500"/>
            <a:chExt cx="7919720" cy="3639820"/>
          </a:xfrm>
        </p:grpSpPr>
        <p:sp>
          <p:nvSpPr>
            <p:cNvPr id="14" name="object 14"/>
            <p:cNvSpPr/>
            <p:nvPr/>
          </p:nvSpPr>
          <p:spPr>
            <a:xfrm>
              <a:off x="2100072" y="1595500"/>
              <a:ext cx="7919720" cy="3146425"/>
            </a:xfrm>
            <a:custGeom>
              <a:avLst/>
              <a:gdLst/>
              <a:ahLst/>
              <a:cxnLst/>
              <a:rect l="l" t="t" r="r" b="b"/>
              <a:pathLst>
                <a:path w="7919720" h="3146425">
                  <a:moveTo>
                    <a:pt x="1602105" y="3108198"/>
                  </a:moveTo>
                  <a:lnTo>
                    <a:pt x="1601127" y="3103372"/>
                  </a:lnTo>
                  <a:lnTo>
                    <a:pt x="1599107" y="3093351"/>
                  </a:lnTo>
                  <a:lnTo>
                    <a:pt x="1590954" y="3081248"/>
                  </a:lnTo>
                  <a:lnTo>
                    <a:pt x="1578851" y="3073095"/>
                  </a:lnTo>
                  <a:lnTo>
                    <a:pt x="1564005" y="3070098"/>
                  </a:lnTo>
                  <a:lnTo>
                    <a:pt x="1549209" y="3073095"/>
                  </a:lnTo>
                  <a:lnTo>
                    <a:pt x="1537093" y="3081248"/>
                  </a:lnTo>
                  <a:lnTo>
                    <a:pt x="1528902" y="3093351"/>
                  </a:lnTo>
                  <a:lnTo>
                    <a:pt x="1526870" y="3103372"/>
                  </a:lnTo>
                  <a:lnTo>
                    <a:pt x="786765" y="3103372"/>
                  </a:lnTo>
                  <a:lnTo>
                    <a:pt x="786765" y="3009519"/>
                  </a:lnTo>
                  <a:lnTo>
                    <a:pt x="786765" y="3004693"/>
                  </a:lnTo>
                  <a:lnTo>
                    <a:pt x="786765" y="3002153"/>
                  </a:lnTo>
                  <a:lnTo>
                    <a:pt x="784606" y="2999994"/>
                  </a:lnTo>
                  <a:lnTo>
                    <a:pt x="0" y="2999994"/>
                  </a:lnTo>
                  <a:lnTo>
                    <a:pt x="0" y="3009519"/>
                  </a:lnTo>
                  <a:lnTo>
                    <a:pt x="777240" y="3009519"/>
                  </a:lnTo>
                  <a:lnTo>
                    <a:pt x="777240" y="3110738"/>
                  </a:lnTo>
                  <a:lnTo>
                    <a:pt x="779399" y="3112897"/>
                  </a:lnTo>
                  <a:lnTo>
                    <a:pt x="1526844" y="3112897"/>
                  </a:lnTo>
                  <a:lnTo>
                    <a:pt x="1528902" y="3122993"/>
                  </a:lnTo>
                  <a:lnTo>
                    <a:pt x="1537093" y="3135109"/>
                  </a:lnTo>
                  <a:lnTo>
                    <a:pt x="1549209" y="3143300"/>
                  </a:lnTo>
                  <a:lnTo>
                    <a:pt x="1564005" y="3146298"/>
                  </a:lnTo>
                  <a:lnTo>
                    <a:pt x="1578851" y="3143300"/>
                  </a:lnTo>
                  <a:lnTo>
                    <a:pt x="1590954" y="3135109"/>
                  </a:lnTo>
                  <a:lnTo>
                    <a:pt x="1599107" y="3122993"/>
                  </a:lnTo>
                  <a:lnTo>
                    <a:pt x="1601152" y="3112897"/>
                  </a:lnTo>
                  <a:lnTo>
                    <a:pt x="1602105" y="3108198"/>
                  </a:lnTo>
                  <a:close/>
                </a:path>
                <a:path w="7919720" h="3146425">
                  <a:moveTo>
                    <a:pt x="3232785" y="635381"/>
                  </a:moveTo>
                  <a:lnTo>
                    <a:pt x="3231807" y="630555"/>
                  </a:lnTo>
                  <a:lnTo>
                    <a:pt x="3229787" y="620534"/>
                  </a:lnTo>
                  <a:lnTo>
                    <a:pt x="3221634" y="608431"/>
                  </a:lnTo>
                  <a:lnTo>
                    <a:pt x="3209531" y="600278"/>
                  </a:lnTo>
                  <a:lnTo>
                    <a:pt x="3194685" y="597281"/>
                  </a:lnTo>
                  <a:lnTo>
                    <a:pt x="3179889" y="600278"/>
                  </a:lnTo>
                  <a:lnTo>
                    <a:pt x="3167773" y="608431"/>
                  </a:lnTo>
                  <a:lnTo>
                    <a:pt x="3159582" y="620534"/>
                  </a:lnTo>
                  <a:lnTo>
                    <a:pt x="3157550" y="630555"/>
                  </a:lnTo>
                  <a:lnTo>
                    <a:pt x="1621663" y="630555"/>
                  </a:lnTo>
                  <a:lnTo>
                    <a:pt x="1621663" y="9525"/>
                  </a:lnTo>
                  <a:lnTo>
                    <a:pt x="1621663" y="4826"/>
                  </a:lnTo>
                  <a:lnTo>
                    <a:pt x="1621663" y="2159"/>
                  </a:lnTo>
                  <a:lnTo>
                    <a:pt x="1619504" y="0"/>
                  </a:lnTo>
                  <a:lnTo>
                    <a:pt x="38989" y="0"/>
                  </a:lnTo>
                  <a:lnTo>
                    <a:pt x="38989" y="9525"/>
                  </a:lnTo>
                  <a:lnTo>
                    <a:pt x="1612138" y="9525"/>
                  </a:lnTo>
                  <a:lnTo>
                    <a:pt x="1612138" y="638048"/>
                  </a:lnTo>
                  <a:lnTo>
                    <a:pt x="1614170" y="640080"/>
                  </a:lnTo>
                  <a:lnTo>
                    <a:pt x="3157524" y="640080"/>
                  </a:lnTo>
                  <a:lnTo>
                    <a:pt x="3159582" y="650240"/>
                  </a:lnTo>
                  <a:lnTo>
                    <a:pt x="3167773" y="662343"/>
                  </a:lnTo>
                  <a:lnTo>
                    <a:pt x="3179889" y="670496"/>
                  </a:lnTo>
                  <a:lnTo>
                    <a:pt x="3194685" y="673481"/>
                  </a:lnTo>
                  <a:lnTo>
                    <a:pt x="3209531" y="670496"/>
                  </a:lnTo>
                  <a:lnTo>
                    <a:pt x="3221634" y="662343"/>
                  </a:lnTo>
                  <a:lnTo>
                    <a:pt x="3229787" y="650240"/>
                  </a:lnTo>
                  <a:lnTo>
                    <a:pt x="3231832" y="640080"/>
                  </a:lnTo>
                  <a:lnTo>
                    <a:pt x="3232785" y="635381"/>
                  </a:lnTo>
                  <a:close/>
                </a:path>
                <a:path w="7919720" h="3146425">
                  <a:moveTo>
                    <a:pt x="7919466" y="138430"/>
                  </a:moveTo>
                  <a:lnTo>
                    <a:pt x="7010019" y="138430"/>
                  </a:lnTo>
                  <a:lnTo>
                    <a:pt x="7007860" y="140589"/>
                  </a:lnTo>
                  <a:lnTo>
                    <a:pt x="7007860" y="1608455"/>
                  </a:lnTo>
                  <a:lnTo>
                    <a:pt x="6142901" y="1608455"/>
                  </a:lnTo>
                  <a:lnTo>
                    <a:pt x="6140869" y="1598434"/>
                  </a:lnTo>
                  <a:lnTo>
                    <a:pt x="6132677" y="1586331"/>
                  </a:lnTo>
                  <a:lnTo>
                    <a:pt x="6120562" y="1578178"/>
                  </a:lnTo>
                  <a:lnTo>
                    <a:pt x="6105779" y="1575181"/>
                  </a:lnTo>
                  <a:lnTo>
                    <a:pt x="6090920" y="1578178"/>
                  </a:lnTo>
                  <a:lnTo>
                    <a:pt x="6078817" y="1586331"/>
                  </a:lnTo>
                  <a:lnTo>
                    <a:pt x="6070663" y="1598434"/>
                  </a:lnTo>
                  <a:lnTo>
                    <a:pt x="6067679" y="1613281"/>
                  </a:lnTo>
                  <a:lnTo>
                    <a:pt x="6070663" y="1628076"/>
                  </a:lnTo>
                  <a:lnTo>
                    <a:pt x="6078817" y="1640192"/>
                  </a:lnTo>
                  <a:lnTo>
                    <a:pt x="6090920" y="1648383"/>
                  </a:lnTo>
                  <a:lnTo>
                    <a:pt x="6105779" y="1651381"/>
                  </a:lnTo>
                  <a:lnTo>
                    <a:pt x="6120562" y="1648383"/>
                  </a:lnTo>
                  <a:lnTo>
                    <a:pt x="6132677" y="1640192"/>
                  </a:lnTo>
                  <a:lnTo>
                    <a:pt x="6140869" y="1628076"/>
                  </a:lnTo>
                  <a:lnTo>
                    <a:pt x="6142914" y="1617980"/>
                  </a:lnTo>
                  <a:lnTo>
                    <a:pt x="7015226" y="1617980"/>
                  </a:lnTo>
                  <a:lnTo>
                    <a:pt x="7017385" y="1615821"/>
                  </a:lnTo>
                  <a:lnTo>
                    <a:pt x="7017385" y="1613281"/>
                  </a:lnTo>
                  <a:lnTo>
                    <a:pt x="7017385" y="1608455"/>
                  </a:lnTo>
                  <a:lnTo>
                    <a:pt x="7017385" y="147955"/>
                  </a:lnTo>
                  <a:lnTo>
                    <a:pt x="7919466" y="147955"/>
                  </a:lnTo>
                  <a:lnTo>
                    <a:pt x="7919466" y="143256"/>
                  </a:lnTo>
                  <a:lnTo>
                    <a:pt x="7919466" y="138430"/>
                  </a:lnTo>
                  <a:close/>
                </a:path>
              </a:pathLst>
            </a:custGeom>
            <a:solidFill>
              <a:srgbClr val="666666"/>
            </a:solidFill>
          </p:spPr>
          <p:txBody>
            <a:bodyPr wrap="square" lIns="0" tIns="0" rIns="0" bIns="0" rtlCol="0"/>
            <a:lstStyle/>
            <a:p>
              <a:endParaRPr/>
            </a:p>
          </p:txBody>
        </p:sp>
        <p:sp>
          <p:nvSpPr>
            <p:cNvPr id="15" name="object 15"/>
            <p:cNvSpPr/>
            <p:nvPr/>
          </p:nvSpPr>
          <p:spPr>
            <a:xfrm>
              <a:off x="7737475" y="4424552"/>
              <a:ext cx="2076450" cy="806450"/>
            </a:xfrm>
            <a:custGeom>
              <a:avLst/>
              <a:gdLst/>
              <a:ahLst/>
              <a:cxnLst/>
              <a:rect l="l" t="t" r="r" b="b"/>
              <a:pathLst>
                <a:path w="2076450" h="806450">
                  <a:moveTo>
                    <a:pt x="2076450" y="651764"/>
                  </a:moveTo>
                  <a:lnTo>
                    <a:pt x="2076450" y="805942"/>
                  </a:lnTo>
                  <a:lnTo>
                    <a:pt x="453517" y="805942"/>
                  </a:lnTo>
                  <a:lnTo>
                    <a:pt x="453517" y="0"/>
                  </a:lnTo>
                  <a:lnTo>
                    <a:pt x="0" y="0"/>
                  </a:lnTo>
                </a:path>
              </a:pathLst>
            </a:custGeom>
            <a:ln w="9525">
              <a:solidFill>
                <a:srgbClr val="666666"/>
              </a:solidFill>
            </a:ln>
          </p:spPr>
          <p:txBody>
            <a:bodyPr wrap="square" lIns="0" tIns="0" rIns="0" bIns="0" rtlCol="0"/>
            <a:lstStyle/>
            <a:p>
              <a:endParaRPr/>
            </a:p>
          </p:txBody>
        </p:sp>
      </p:grpSp>
      <p:sp>
        <p:nvSpPr>
          <p:cNvPr id="16" name="object 16"/>
          <p:cNvSpPr txBox="1"/>
          <p:nvPr/>
        </p:nvSpPr>
        <p:spPr>
          <a:xfrm>
            <a:off x="731785" y="1985880"/>
            <a:ext cx="1581732" cy="1839441"/>
          </a:xfrm>
          <a:prstGeom prst="rect">
            <a:avLst/>
          </a:prstGeom>
        </p:spPr>
        <p:txBody>
          <a:bodyPr vert="horz" wrap="square" lIns="0" tIns="11139" rIns="0" bIns="0" rtlCol="0">
            <a:spAutoFit/>
          </a:bodyPr>
          <a:lstStyle/>
          <a:p>
            <a:pPr marL="48455" algn="ctr">
              <a:spcBef>
                <a:spcPts val="88"/>
              </a:spcBef>
            </a:pPr>
            <a:r>
              <a:rPr sz="2105" b="1" spc="-320" dirty="0">
                <a:solidFill>
                  <a:srgbClr val="FFFFFF"/>
                </a:solidFill>
                <a:latin typeface="Trebuchet MS"/>
                <a:cs typeface="Trebuchet MS"/>
              </a:rPr>
              <a:t>01</a:t>
            </a:r>
            <a:endParaRPr sz="2105">
              <a:latin typeface="Trebuchet MS"/>
              <a:cs typeface="Trebuchet MS"/>
            </a:endParaRPr>
          </a:p>
          <a:p>
            <a:pPr marL="111392" algn="ctr">
              <a:spcBef>
                <a:spcPts val="1788"/>
              </a:spcBef>
            </a:pPr>
            <a:r>
              <a:rPr sz="2105" b="1" spc="-96" dirty="0">
                <a:latin typeface="Trebuchet MS"/>
                <a:cs typeface="Trebuchet MS"/>
              </a:rPr>
              <a:t>Subscription</a:t>
            </a:r>
            <a:endParaRPr sz="2105">
              <a:latin typeface="Trebuchet MS"/>
              <a:cs typeface="Trebuchet MS"/>
            </a:endParaRPr>
          </a:p>
          <a:p>
            <a:pPr marL="113063" algn="ctr">
              <a:lnSpc>
                <a:spcPts val="2469"/>
              </a:lnSpc>
              <a:spcBef>
                <a:spcPts val="4"/>
              </a:spcBef>
            </a:pPr>
            <a:r>
              <a:rPr sz="2105" b="1" spc="-9" dirty="0">
                <a:latin typeface="Trebuchet MS"/>
                <a:cs typeface="Trebuchet MS"/>
              </a:rPr>
              <a:t>Model</a:t>
            </a:r>
            <a:endParaRPr sz="2105">
              <a:latin typeface="Trebuchet MS"/>
              <a:cs typeface="Trebuchet MS"/>
            </a:endParaRPr>
          </a:p>
          <a:p>
            <a:pPr algn="ctr">
              <a:lnSpc>
                <a:spcPts val="1627"/>
              </a:lnSpc>
            </a:pPr>
            <a:r>
              <a:rPr sz="1403" b="1" dirty="0">
                <a:latin typeface="Times New Roman"/>
                <a:cs typeface="Times New Roman"/>
              </a:rPr>
              <a:t>Monthly/annual</a:t>
            </a:r>
            <a:r>
              <a:rPr sz="1403" b="1" spc="-88" dirty="0">
                <a:latin typeface="Times New Roman"/>
                <a:cs typeface="Times New Roman"/>
              </a:rPr>
              <a:t> </a:t>
            </a:r>
            <a:r>
              <a:rPr sz="1403" b="1" spc="-18" dirty="0">
                <a:latin typeface="Times New Roman"/>
                <a:cs typeface="Times New Roman"/>
              </a:rPr>
              <a:t>fees</a:t>
            </a:r>
            <a:endParaRPr sz="1403">
              <a:latin typeface="Times New Roman"/>
              <a:cs typeface="Times New Roman"/>
            </a:endParaRPr>
          </a:p>
          <a:p>
            <a:pPr marL="2785" algn="ctr">
              <a:lnSpc>
                <a:spcPts val="1675"/>
              </a:lnSpc>
            </a:pPr>
            <a:r>
              <a:rPr sz="1403" b="1" dirty="0">
                <a:latin typeface="Times New Roman"/>
                <a:cs typeface="Times New Roman"/>
              </a:rPr>
              <a:t>for</a:t>
            </a:r>
            <a:r>
              <a:rPr sz="1403" b="1" spc="-39" dirty="0">
                <a:latin typeface="Times New Roman"/>
                <a:cs typeface="Times New Roman"/>
              </a:rPr>
              <a:t> </a:t>
            </a:r>
            <a:r>
              <a:rPr sz="1403" b="1" spc="-9" dirty="0">
                <a:latin typeface="Times New Roman"/>
                <a:cs typeface="Times New Roman"/>
              </a:rPr>
              <a:t>premium</a:t>
            </a:r>
            <a:endParaRPr sz="1403">
              <a:latin typeface="Times New Roman"/>
              <a:cs typeface="Times New Roman"/>
            </a:endParaRPr>
          </a:p>
          <a:p>
            <a:pPr algn="ctr">
              <a:lnSpc>
                <a:spcPts val="1675"/>
              </a:lnSpc>
            </a:pPr>
            <a:r>
              <a:rPr sz="1403" b="1" dirty="0">
                <a:latin typeface="Times New Roman"/>
                <a:cs typeface="Times New Roman"/>
              </a:rPr>
              <a:t>features</a:t>
            </a:r>
            <a:r>
              <a:rPr sz="1403" b="1" spc="-26" dirty="0">
                <a:latin typeface="Times New Roman"/>
                <a:cs typeface="Times New Roman"/>
              </a:rPr>
              <a:t> </a:t>
            </a:r>
            <a:r>
              <a:rPr sz="1403" b="1" dirty="0">
                <a:latin typeface="Times New Roman"/>
                <a:cs typeface="Times New Roman"/>
              </a:rPr>
              <a:t>and</a:t>
            </a:r>
            <a:r>
              <a:rPr sz="1403" b="1" spc="-44" dirty="0">
                <a:latin typeface="Times New Roman"/>
                <a:cs typeface="Times New Roman"/>
              </a:rPr>
              <a:t> </a:t>
            </a:r>
            <a:r>
              <a:rPr sz="1403" b="1" spc="-9" dirty="0">
                <a:latin typeface="Times New Roman"/>
                <a:cs typeface="Times New Roman"/>
              </a:rPr>
              <a:t>content</a:t>
            </a:r>
            <a:endParaRPr sz="1403">
              <a:latin typeface="Times New Roman"/>
              <a:cs typeface="Times New Roman"/>
            </a:endParaRPr>
          </a:p>
        </p:txBody>
      </p:sp>
      <p:sp>
        <p:nvSpPr>
          <p:cNvPr id="17" name="object 17"/>
          <p:cNvSpPr txBox="1"/>
          <p:nvPr/>
        </p:nvSpPr>
        <p:spPr>
          <a:xfrm>
            <a:off x="8493567" y="1933527"/>
            <a:ext cx="1723754" cy="1639752"/>
          </a:xfrm>
          <a:prstGeom prst="rect">
            <a:avLst/>
          </a:prstGeom>
        </p:spPr>
        <p:txBody>
          <a:bodyPr vert="horz" wrap="square" lIns="0" tIns="150376" rIns="0" bIns="0" rtlCol="0">
            <a:spAutoFit/>
          </a:bodyPr>
          <a:lstStyle/>
          <a:p>
            <a:pPr marL="1671" algn="ctr">
              <a:spcBef>
                <a:spcPts val="1184"/>
              </a:spcBef>
            </a:pPr>
            <a:r>
              <a:rPr sz="2105" b="1" spc="-285" dirty="0">
                <a:solidFill>
                  <a:srgbClr val="FFFFFF"/>
                </a:solidFill>
                <a:latin typeface="Trebuchet MS"/>
                <a:cs typeface="Trebuchet MS"/>
              </a:rPr>
              <a:t>02</a:t>
            </a:r>
            <a:endParaRPr sz="2105">
              <a:latin typeface="Trebuchet MS"/>
              <a:cs typeface="Trebuchet MS"/>
            </a:endParaRPr>
          </a:p>
          <a:p>
            <a:pPr algn="ctr">
              <a:spcBef>
                <a:spcPts val="1096"/>
              </a:spcBef>
            </a:pPr>
            <a:r>
              <a:rPr sz="2105" b="1" spc="-263" dirty="0">
                <a:latin typeface="Trebuchet MS"/>
                <a:cs typeface="Trebuchet MS"/>
              </a:rPr>
              <a:t>Freemium</a:t>
            </a:r>
            <a:r>
              <a:rPr sz="2105" b="1" spc="-223" dirty="0">
                <a:latin typeface="Trebuchet MS"/>
                <a:cs typeface="Trebuchet MS"/>
              </a:rPr>
              <a:t> </a:t>
            </a:r>
            <a:r>
              <a:rPr sz="2105" b="1" spc="-127" dirty="0">
                <a:latin typeface="Trebuchet MS"/>
                <a:cs typeface="Trebuchet MS"/>
              </a:rPr>
              <a:t>Model</a:t>
            </a:r>
            <a:endParaRPr sz="2105">
              <a:latin typeface="Trebuchet MS"/>
              <a:cs typeface="Trebuchet MS"/>
            </a:endParaRPr>
          </a:p>
          <a:p>
            <a:pPr marL="45114" marR="110278" indent="-557" algn="ctr">
              <a:spcBef>
                <a:spcPts val="412"/>
              </a:spcBef>
            </a:pPr>
            <a:r>
              <a:rPr sz="1403" b="1" spc="-110" dirty="0">
                <a:latin typeface="Trebuchet MS"/>
                <a:cs typeface="Trebuchet MS"/>
              </a:rPr>
              <a:t>Basic</a:t>
            </a:r>
            <a:r>
              <a:rPr sz="1403" b="1" spc="-123" dirty="0">
                <a:latin typeface="Trebuchet MS"/>
                <a:cs typeface="Trebuchet MS"/>
              </a:rPr>
              <a:t> access</a:t>
            </a:r>
            <a:r>
              <a:rPr sz="1403" b="1" spc="-153" dirty="0">
                <a:latin typeface="Trebuchet MS"/>
                <a:cs typeface="Trebuchet MS"/>
              </a:rPr>
              <a:t> </a:t>
            </a:r>
            <a:r>
              <a:rPr sz="1403" b="1" spc="-114" dirty="0">
                <a:latin typeface="Trebuchet MS"/>
                <a:cs typeface="Trebuchet MS"/>
              </a:rPr>
              <a:t>for</a:t>
            </a:r>
            <a:r>
              <a:rPr sz="1403" b="1" spc="-140" dirty="0">
                <a:latin typeface="Trebuchet MS"/>
                <a:cs typeface="Trebuchet MS"/>
              </a:rPr>
              <a:t> </a:t>
            </a:r>
            <a:r>
              <a:rPr sz="1403" b="1" spc="-9" dirty="0">
                <a:latin typeface="Trebuchet MS"/>
                <a:cs typeface="Trebuchet MS"/>
              </a:rPr>
              <a:t>free; </a:t>
            </a:r>
            <a:r>
              <a:rPr sz="1403" b="1" spc="-140" dirty="0">
                <a:latin typeface="Trebuchet MS"/>
                <a:cs typeface="Trebuchet MS"/>
              </a:rPr>
              <a:t>advanced</a:t>
            </a:r>
            <a:r>
              <a:rPr sz="1403" b="1" spc="-105" dirty="0">
                <a:latin typeface="Trebuchet MS"/>
                <a:cs typeface="Trebuchet MS"/>
              </a:rPr>
              <a:t> </a:t>
            </a:r>
            <a:r>
              <a:rPr sz="1403" b="1" spc="-18" dirty="0">
                <a:latin typeface="Trebuchet MS"/>
                <a:cs typeface="Trebuchet MS"/>
              </a:rPr>
              <a:t>features </a:t>
            </a:r>
            <a:r>
              <a:rPr sz="1403" b="1" spc="-114" dirty="0">
                <a:latin typeface="Trebuchet MS"/>
                <a:cs typeface="Trebuchet MS"/>
              </a:rPr>
              <a:t>available for</a:t>
            </a:r>
            <a:r>
              <a:rPr sz="1403" b="1" spc="-132" dirty="0">
                <a:latin typeface="Trebuchet MS"/>
                <a:cs typeface="Trebuchet MS"/>
              </a:rPr>
              <a:t> </a:t>
            </a:r>
            <a:r>
              <a:rPr sz="1403" b="1" spc="-145" dirty="0">
                <a:latin typeface="Trebuchet MS"/>
                <a:cs typeface="Trebuchet MS"/>
              </a:rPr>
              <a:t>purchase.</a:t>
            </a:r>
            <a:endParaRPr sz="1403">
              <a:latin typeface="Trebuchet MS"/>
              <a:cs typeface="Trebuchet MS"/>
            </a:endParaRPr>
          </a:p>
        </p:txBody>
      </p:sp>
      <p:sp>
        <p:nvSpPr>
          <p:cNvPr id="18" name="object 18"/>
          <p:cNvSpPr txBox="1">
            <a:spLocks noGrp="1"/>
          </p:cNvSpPr>
          <p:nvPr>
            <p:ph type="title"/>
          </p:nvPr>
        </p:nvSpPr>
        <p:spPr>
          <a:xfrm>
            <a:off x="0" y="115844"/>
            <a:ext cx="10693400" cy="690606"/>
          </a:xfrm>
          <a:prstGeom prst="rect">
            <a:avLst/>
          </a:prstGeom>
        </p:spPr>
        <p:txBody>
          <a:bodyPr vert="horz" wrap="square" lIns="0" tIns="13367" rIns="0" bIns="0" rtlCol="0">
            <a:spAutoFit/>
          </a:bodyPr>
          <a:lstStyle/>
          <a:p>
            <a:pPr marL="11139" algn="ctr">
              <a:spcBef>
                <a:spcPts val="105"/>
              </a:spcBef>
            </a:pPr>
            <a:r>
              <a:rPr b="1" u="sng" dirty="0">
                <a:solidFill>
                  <a:srgbClr val="FF0000"/>
                </a:solidFill>
                <a:uFill>
                  <a:solidFill>
                    <a:srgbClr val="D62C13"/>
                  </a:solidFill>
                </a:uFill>
                <a:latin typeface="Times New Roman" panose="02020603050405020304" pitchFamily="18" charset="0"/>
                <a:cs typeface="Times New Roman" panose="02020603050405020304" pitchFamily="18" charset="0"/>
              </a:rPr>
              <a:t>Revenue</a:t>
            </a:r>
            <a:r>
              <a:rPr b="1" u="sng" spc="9" dirty="0">
                <a:solidFill>
                  <a:srgbClr val="FF0000"/>
                </a:solidFill>
                <a:uFill>
                  <a:solidFill>
                    <a:srgbClr val="D62C13"/>
                  </a:solidFill>
                </a:uFill>
                <a:latin typeface="Times New Roman" panose="02020603050405020304" pitchFamily="18" charset="0"/>
                <a:cs typeface="Times New Roman" panose="02020603050405020304" pitchFamily="18" charset="0"/>
              </a:rPr>
              <a:t> </a:t>
            </a:r>
            <a:r>
              <a:rPr b="1" u="sng" spc="-9" dirty="0">
                <a:solidFill>
                  <a:srgbClr val="FF0000"/>
                </a:solidFill>
                <a:uFill>
                  <a:solidFill>
                    <a:srgbClr val="D62C13"/>
                  </a:solidFill>
                </a:uFill>
                <a:latin typeface="Times New Roman" panose="02020603050405020304" pitchFamily="18" charset="0"/>
                <a:cs typeface="Times New Roman" panose="02020603050405020304" pitchFamily="18" charset="0"/>
              </a:rPr>
              <a:t>Stream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8496" y="3168650"/>
            <a:ext cx="9896408" cy="299752"/>
          </a:xfrm>
          <a:prstGeom prst="rect">
            <a:avLst/>
          </a:prstGeom>
          <a:solidFill>
            <a:srgbClr val="A000FF"/>
          </a:solidFill>
        </p:spPr>
        <p:txBody>
          <a:bodyPr vert="horz" wrap="square" lIns="0" tIns="29518" rIns="0" bIns="0" rtlCol="0">
            <a:spAutoFit/>
          </a:bodyPr>
          <a:lstStyle/>
          <a:p>
            <a:pPr marL="80202">
              <a:spcBef>
                <a:spcPts val="232"/>
              </a:spcBef>
            </a:pPr>
            <a:r>
              <a:rPr sz="1754" dirty="0">
                <a:solidFill>
                  <a:srgbClr val="FFFFFF"/>
                </a:solidFill>
                <a:latin typeface="Calibri"/>
                <a:cs typeface="Calibri"/>
              </a:rPr>
              <a:t>Any</a:t>
            </a:r>
            <a:r>
              <a:rPr sz="1754" spc="-57" dirty="0">
                <a:solidFill>
                  <a:srgbClr val="FFFFFF"/>
                </a:solidFill>
                <a:latin typeface="Calibri"/>
                <a:cs typeface="Calibri"/>
              </a:rPr>
              <a:t> </a:t>
            </a:r>
            <a:r>
              <a:rPr sz="1754" dirty="0">
                <a:solidFill>
                  <a:srgbClr val="FFFFFF"/>
                </a:solidFill>
                <a:latin typeface="Calibri"/>
                <a:cs typeface="Calibri"/>
              </a:rPr>
              <a:t>testimonials</a:t>
            </a:r>
            <a:r>
              <a:rPr sz="1754" spc="-83" dirty="0">
                <a:solidFill>
                  <a:srgbClr val="FFFFFF"/>
                </a:solidFill>
                <a:latin typeface="Calibri"/>
                <a:cs typeface="Calibri"/>
              </a:rPr>
              <a:t> </a:t>
            </a:r>
            <a:r>
              <a:rPr sz="1754" spc="-9" dirty="0">
                <a:solidFill>
                  <a:srgbClr val="FFFFFF"/>
                </a:solidFill>
                <a:latin typeface="Calibri"/>
                <a:cs typeface="Calibri"/>
              </a:rPr>
              <a:t>received?</a:t>
            </a:r>
            <a:endParaRPr sz="1754">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TextBox 2"/>
          <p:cNvSpPr txBox="1"/>
          <p:nvPr/>
        </p:nvSpPr>
        <p:spPr>
          <a:xfrm>
            <a:off x="40100" y="1915624"/>
            <a:ext cx="10613201" cy="452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p>
            <a:endParaRPr dirty="0">
              <a:latin typeface="Times New Roman" panose="02020603050405020304" pitchFamily="18" charset="0"/>
              <a:cs typeface="Times New Roman" panose="02020603050405020304" pitchFamily="18" charset="0"/>
            </a:endParaRPr>
          </a:p>
          <a:p>
            <a:r>
              <a:rPr dirty="0">
                <a:latin typeface="Times New Roman" panose="02020603050405020304" pitchFamily="18" charset="0"/>
                <a:cs typeface="Times New Roman" panose="02020603050405020304" pitchFamily="18" charset="0"/>
              </a:rPr>
              <a:t>1. </a:t>
            </a:r>
            <a:r>
              <a:rPr b="1" dirty="0">
                <a:latin typeface="Times New Roman" panose="02020603050405020304" pitchFamily="18" charset="0"/>
                <a:cs typeface="Times New Roman" panose="02020603050405020304" pitchFamily="18" charset="0"/>
              </a:rPr>
              <a:t>Literature Survey and Research Analysis:</a:t>
            </a:r>
          </a:p>
          <a:p>
            <a:r>
              <a:rPr dirty="0">
                <a:latin typeface="Times New Roman" panose="02020603050405020304" pitchFamily="18" charset="0"/>
                <a:cs typeface="Times New Roman" panose="02020603050405020304" pitchFamily="18" charset="0"/>
              </a:rPr>
              <a:t>   Research Proficiency: Developed the ability to conduct thorough literature surveys and critically analyze existing research. Gained insights into the significance of Convolutional Neural Networks (CNNs) and the VGG16 architecture in real-time image classification, particularly in the context of road sign detection and vehicle control.</a:t>
            </a:r>
          </a:p>
          <a:p>
            <a:endParaRPr dirty="0">
              <a:latin typeface="Times New Roman" panose="02020603050405020304" pitchFamily="18" charset="0"/>
              <a:cs typeface="Times New Roman" panose="02020603050405020304" pitchFamily="18" charset="0"/>
            </a:endParaRPr>
          </a:p>
          <a:p>
            <a:r>
              <a:rPr dirty="0">
                <a:latin typeface="Times New Roman" panose="02020603050405020304" pitchFamily="18" charset="0"/>
                <a:cs typeface="Times New Roman" panose="02020603050405020304" pitchFamily="18" charset="0"/>
              </a:rPr>
              <a:t>2. </a:t>
            </a:r>
            <a:r>
              <a:rPr b="1" dirty="0">
                <a:latin typeface="Times New Roman" panose="02020603050405020304" pitchFamily="18" charset="0"/>
                <a:cs typeface="Times New Roman" panose="02020603050405020304" pitchFamily="18" charset="0"/>
              </a:rPr>
              <a:t>Software Implementation Skills:</a:t>
            </a:r>
          </a:p>
          <a:p>
            <a:r>
              <a:rPr dirty="0">
                <a:latin typeface="Times New Roman" panose="02020603050405020304" pitchFamily="18" charset="0"/>
                <a:cs typeface="Times New Roman" panose="02020603050405020304" pitchFamily="18" charset="0"/>
              </a:rPr>
              <a:t>   Algorithmic Implementation: Acquired practical skills in implementing complex algorithms, specifically the VGG16 CNN algorithm, for automatic road sign detection. Demonstrated proficiency in utilizing machine learning techniques for real-time applications, enhancing understanding and application of computer vision in practical scenarios.</a:t>
            </a:r>
          </a:p>
          <a:p>
            <a:endParaRPr dirty="0">
              <a:latin typeface="Times New Roman" panose="02020603050405020304" pitchFamily="18" charset="0"/>
              <a:cs typeface="Times New Roman" panose="02020603050405020304" pitchFamily="18" charset="0"/>
            </a:endParaRPr>
          </a:p>
          <a:p>
            <a:r>
              <a:rPr dirty="0">
                <a:latin typeface="Times New Roman" panose="02020603050405020304" pitchFamily="18" charset="0"/>
                <a:cs typeface="Times New Roman" panose="02020603050405020304" pitchFamily="18" charset="0"/>
              </a:rPr>
              <a:t>3. </a:t>
            </a:r>
            <a:r>
              <a:rPr b="1" dirty="0">
                <a:latin typeface="Times New Roman" panose="02020603050405020304" pitchFamily="18" charset="0"/>
                <a:cs typeface="Times New Roman" panose="02020603050405020304" pitchFamily="18" charset="0"/>
              </a:rPr>
              <a:t>Hardware Implementation Expertise:</a:t>
            </a:r>
          </a:p>
          <a:p>
            <a:r>
              <a:rPr dirty="0">
                <a:latin typeface="Times New Roman" panose="02020603050405020304" pitchFamily="18" charset="0"/>
                <a:cs typeface="Times New Roman" panose="02020603050405020304" pitchFamily="18" charset="0"/>
              </a:rPr>
              <a:t>    Raspberry Pi Integration: Developed expertise in configuring Raspberry Pi and integrating it with web cameras for real-world applications. Demonstrated practical knowledge in choosing cost-effective and efficient hardware solutions, contributing to the implementation of road sign detection and vehicle control systems.</a:t>
            </a:r>
          </a:p>
        </p:txBody>
      </p:sp>
      <p:sp>
        <p:nvSpPr>
          <p:cNvPr id="1163" name="TextBox 4"/>
          <p:cNvSpPr txBox="1"/>
          <p:nvPr/>
        </p:nvSpPr>
        <p:spPr>
          <a:xfrm>
            <a:off x="40100" y="1196688"/>
            <a:ext cx="10613201" cy="686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lvl1pPr algn="ctr">
              <a:defRPr sz="4400" b="1">
                <a:latin typeface="Times New Roman"/>
                <a:ea typeface="Times New Roman"/>
                <a:cs typeface="Times New Roman"/>
                <a:sym typeface="Times New Roman"/>
              </a:defRPr>
            </a:lvl1pPr>
          </a:lstStyle>
          <a:p>
            <a:r>
              <a:rPr sz="3859" u="sng" dirty="0">
                <a:solidFill>
                  <a:srgbClr val="C00000"/>
                </a:solidFill>
              </a:rPr>
              <a:t>Major </a:t>
            </a:r>
            <a:r>
              <a:rPr sz="3859" u="sng" dirty="0">
                <a:solidFill>
                  <a:srgbClr val="002060"/>
                </a:solidFill>
              </a:rPr>
              <a:t>Learning Outcomes:</a:t>
            </a:r>
          </a:p>
        </p:txBody>
      </p:sp>
      <p:sp>
        <p:nvSpPr>
          <p:cNvPr id="1164" name="TextBox 5"/>
          <p:cNvSpPr txBox="1"/>
          <p:nvPr/>
        </p:nvSpPr>
        <p:spPr>
          <a:xfrm>
            <a:off x="8775700" y="6472662"/>
            <a:ext cx="1363384"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0099" rIns="40099">
            <a:spAutoFit/>
          </a:bodyPr>
          <a:lstStyle/>
          <a:p>
            <a:r>
              <a:rPr dirty="0"/>
              <a:t>Continue …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 name="TextBox 2"/>
          <p:cNvSpPr txBox="1"/>
          <p:nvPr/>
        </p:nvSpPr>
        <p:spPr>
          <a:xfrm>
            <a:off x="40100" y="1283781"/>
            <a:ext cx="10613201" cy="5355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099" rIns="40099">
            <a:spAutoFit/>
          </a:bodyPr>
          <a:lstStyle/>
          <a:p>
            <a:pPr algn="just">
              <a:defRPr>
                <a:latin typeface="Times New Roman"/>
                <a:ea typeface="Times New Roman"/>
                <a:cs typeface="Times New Roman"/>
                <a:sym typeface="Times New Roman"/>
              </a:defRPr>
            </a:pPr>
            <a:endParaRPr dirty="0"/>
          </a:p>
          <a:p>
            <a:pPr algn="just">
              <a:defRPr>
                <a:latin typeface="Times New Roman"/>
                <a:ea typeface="Times New Roman"/>
                <a:cs typeface="Times New Roman"/>
                <a:sym typeface="Times New Roman"/>
              </a:defRPr>
            </a:pPr>
            <a:r>
              <a:rPr lang="en-US" dirty="0"/>
              <a:t>4. </a:t>
            </a:r>
            <a:r>
              <a:rPr lang="en-US" b="1" dirty="0"/>
              <a:t>Team Collaboration and Communication:</a:t>
            </a:r>
          </a:p>
          <a:p>
            <a:pPr algn="just">
              <a:defRPr>
                <a:latin typeface="Times New Roman"/>
                <a:ea typeface="Times New Roman"/>
                <a:cs typeface="Times New Roman"/>
                <a:sym typeface="Times New Roman"/>
              </a:defRPr>
            </a:pPr>
            <a:r>
              <a:rPr dirty="0"/>
              <a:t>   Effective Team Dynamics: Enhanced collaboration skills through teamwork. Contributed and shared research findings, fostering a collaborative environment where each team member's expertise in areas like machine learning, software implementation, and hardware integration was leveraged for the project's success.</a:t>
            </a:r>
          </a:p>
          <a:p>
            <a:pPr algn="just">
              <a:defRPr>
                <a:latin typeface="Times New Roman"/>
                <a:ea typeface="Times New Roman"/>
                <a:cs typeface="Times New Roman"/>
                <a:sym typeface="Times New Roman"/>
              </a:defRPr>
            </a:pPr>
            <a:endParaRPr dirty="0"/>
          </a:p>
          <a:p>
            <a:pPr algn="just">
              <a:defRPr>
                <a:latin typeface="Times New Roman"/>
                <a:ea typeface="Times New Roman"/>
                <a:cs typeface="Times New Roman"/>
                <a:sym typeface="Times New Roman"/>
              </a:defRPr>
            </a:pPr>
            <a:r>
              <a:rPr b="1" dirty="0"/>
              <a:t>5</a:t>
            </a:r>
            <a:r>
              <a:rPr dirty="0"/>
              <a:t>. </a:t>
            </a:r>
            <a:r>
              <a:rPr b="1" dirty="0"/>
              <a:t>Product Development and Practical Applications:</a:t>
            </a:r>
          </a:p>
          <a:p>
            <a:pPr algn="just">
              <a:defRPr>
                <a:latin typeface="Times New Roman"/>
                <a:ea typeface="Times New Roman"/>
                <a:cs typeface="Times New Roman"/>
                <a:sym typeface="Times New Roman"/>
              </a:defRPr>
            </a:pPr>
            <a:r>
              <a:rPr dirty="0"/>
              <a:t>    MVP Development: Applied theoretical knowledge to develop a Minimum Viable Product (MVP). Understood the iterative process of product development, from design stages to the selection of a user-friendly model. Gained practical experience in translating concepts into real-world applications.</a:t>
            </a:r>
            <a:endParaRPr lang="en-IN" dirty="0"/>
          </a:p>
          <a:p>
            <a:pPr algn="just">
              <a:defRPr>
                <a:latin typeface="Times New Roman"/>
                <a:ea typeface="Times New Roman"/>
                <a:cs typeface="Times New Roman"/>
                <a:sym typeface="Times New Roman"/>
              </a:defRPr>
            </a:pPr>
            <a:endParaRPr lang="en-IN" dirty="0"/>
          </a:p>
          <a:p>
            <a:pPr algn="just">
              <a:defRPr>
                <a:latin typeface="Times New Roman"/>
                <a:ea typeface="Times New Roman"/>
                <a:cs typeface="Times New Roman"/>
                <a:sym typeface="Times New Roman"/>
              </a:defRPr>
            </a:pPr>
            <a:endParaRPr lang="en-IN" dirty="0"/>
          </a:p>
          <a:p>
            <a:pPr algn="just">
              <a:defRPr>
                <a:latin typeface="Times New Roman"/>
                <a:ea typeface="Times New Roman"/>
                <a:cs typeface="Times New Roman"/>
                <a:sym typeface="Times New Roman"/>
              </a:defRPr>
            </a:pPr>
            <a:endParaRPr dirty="0"/>
          </a:p>
          <a:p>
            <a:pPr algn="just">
              <a:defRPr>
                <a:latin typeface="Times New Roman"/>
                <a:ea typeface="Times New Roman"/>
                <a:cs typeface="Times New Roman"/>
                <a:sym typeface="Times New Roman"/>
              </a:defRPr>
            </a:pPr>
            <a:endParaRPr dirty="0"/>
          </a:p>
          <a:p>
            <a:pPr algn="just">
              <a:defRPr>
                <a:latin typeface="Times New Roman"/>
                <a:ea typeface="Times New Roman"/>
                <a:cs typeface="Times New Roman"/>
                <a:sym typeface="Times New Roman"/>
              </a:defRPr>
            </a:pPr>
            <a:r>
              <a:rPr b="1" dirty="0"/>
              <a:t>Project Specific Outcome:</a:t>
            </a:r>
          </a:p>
          <a:p>
            <a:pPr algn="just">
              <a:defRPr>
                <a:latin typeface="Times New Roman"/>
                <a:ea typeface="Times New Roman"/>
                <a:cs typeface="Times New Roman"/>
                <a:sym typeface="Times New Roman"/>
              </a:defRPr>
            </a:pPr>
            <a:r>
              <a:rPr dirty="0"/>
              <a:t>   Real-World Impact Developed an understanding of the critical role CNN VGG16 plays in real-time road sign detection and vehicle control. Recognized the potential implications for road safety and the reduction of accidents caused by human error. Explored the broader applications of machine learning and computer vision in areas such as autonomous vehicles and smart cities, demonstrating an awareness of technology's impact on society.</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extBox 4"/>
          <p:cNvSpPr txBox="1"/>
          <p:nvPr/>
        </p:nvSpPr>
        <p:spPr>
          <a:xfrm>
            <a:off x="0" y="1453175"/>
            <a:ext cx="10693400"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6" rIns="53466">
            <a:spAutoFit/>
          </a:bodyPr>
          <a:lstStyle/>
          <a:p>
            <a:pPr algn="just">
              <a:defRPr>
                <a:latin typeface="Fira Sans Extra Condensed"/>
                <a:ea typeface="Fira Sans Extra Condensed"/>
                <a:cs typeface="Fira Sans Extra Condensed"/>
                <a:sym typeface="Fira Sans Extra Condensed"/>
              </a:defRPr>
            </a:pPr>
            <a:r>
              <a:rP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imes New Roman"/>
                <a:cs typeface="Times New Roman" panose="02020603050405020304" pitchFamily="18" charset="0"/>
                <a:sym typeface="Times New Roman"/>
              </a:rPr>
              <a:t>our project deserves to win because it combines innovation, impact, cost-effectiveness, and simplicity to address a critical societal issue – road safety. By revolutionizing the way road signs are detected and interpreted, we're paving the way for a safer, more efficient transportation system for everyone</a:t>
            </a:r>
            <a:r>
              <a:rPr dirty="0">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p:txBody>
      </p:sp>
      <p:sp>
        <p:nvSpPr>
          <p:cNvPr id="760" name="TextBox 5"/>
          <p:cNvSpPr txBox="1"/>
          <p:nvPr/>
        </p:nvSpPr>
        <p:spPr>
          <a:xfrm>
            <a:off x="8854645" y="6397152"/>
            <a:ext cx="1515820" cy="431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3464" tIns="53464" rIns="53464" bIns="53464">
            <a:spAutoFit/>
          </a:bodyPr>
          <a:lstStyle>
            <a:lvl1pPr>
              <a:defRPr>
                <a:solidFill>
                  <a:schemeClr val="accent5"/>
                </a:solidFill>
                <a:latin typeface="Times New Roman"/>
                <a:ea typeface="Times New Roman"/>
                <a:cs typeface="Times New Roman"/>
                <a:sym typeface="Times New Roman"/>
              </a:defRPr>
            </a:lvl1pPr>
          </a:lstStyle>
          <a:p>
            <a:r>
              <a:rPr sz="2105"/>
              <a:t>Continued… </a:t>
            </a:r>
          </a:p>
        </p:txBody>
      </p:sp>
      <p:sp>
        <p:nvSpPr>
          <p:cNvPr id="761" name="Why should our project win DN Technoverse 2023?"/>
          <p:cNvSpPr txBox="1"/>
          <p:nvPr/>
        </p:nvSpPr>
        <p:spPr>
          <a:xfrm>
            <a:off x="12700" y="387436"/>
            <a:ext cx="11045787" cy="610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466" rIns="53466">
            <a:spAutoFit/>
          </a:bodyPr>
          <a:lstStyle/>
          <a:p>
            <a:pPr>
              <a:lnSpc>
                <a:spcPct val="90000"/>
              </a:lnSpc>
              <a:defRPr sz="2500" b="1">
                <a:solidFill>
                  <a:srgbClr val="000048"/>
                </a:solidFill>
                <a:latin typeface="Times New Roman"/>
                <a:ea typeface="Times New Roman"/>
                <a:cs typeface="Times New Roman"/>
                <a:sym typeface="Times New Roman"/>
              </a:defRPr>
            </a:pPr>
            <a:r>
              <a:rPr lang="en-US" sz="3743" u="sng" dirty="0">
                <a:solidFill>
                  <a:srgbClr val="D72C14"/>
                </a:solidFill>
              </a:rPr>
              <a:t>Why should our project win?</a:t>
            </a:r>
            <a:r>
              <a:rPr lang="en-US" sz="2923" dirty="0"/>
              <a:t> </a:t>
            </a:r>
          </a:p>
        </p:txBody>
      </p:sp>
      <p:sp>
        <p:nvSpPr>
          <p:cNvPr id="3" name="TextBox 2">
            <a:extLst>
              <a:ext uri="{FF2B5EF4-FFF2-40B4-BE49-F238E27FC236}">
                <a16:creationId xmlns:a16="http://schemas.microsoft.com/office/drawing/2014/main" id="{EFFB500D-1B32-2B15-7582-FB2FA3D71E94}"/>
              </a:ext>
            </a:extLst>
          </p:cNvPr>
          <p:cNvSpPr txBox="1"/>
          <p:nvPr/>
        </p:nvSpPr>
        <p:spPr>
          <a:xfrm>
            <a:off x="361969" y="2885724"/>
            <a:ext cx="9969462"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Impact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Our project, "Automatic Road Sign Detection and Vehicle Control Using Neural Networks," promises to have a profound impact on road safety. By proactively detecting road signs and enabling automated vehicle control based on this information, we're directly addressing one of the leading causes of road accidents – driver negligence. With the potential to prevent countless accidents and save lives, our project stands to make a significant positive impact on society.</a:t>
            </a:r>
          </a:p>
          <a:p>
            <a:pPr algn="just"/>
            <a:endParaRPr lang="en-US" dirty="0">
              <a:solidFill>
                <a:srgbClr val="0D0D0D"/>
              </a:solidFill>
              <a:highlight>
                <a:srgbClr val="FFFFFF"/>
              </a:highlight>
              <a:latin typeface="Times New Roman" panose="02020603050405020304" pitchFamily="18" charset="0"/>
              <a:cs typeface="Times New Roman" panose="02020603050405020304" pitchFamily="18" charset="0"/>
            </a:endParaRP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Innovation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Our project stands at the forefront of innovation in the field of intelligent transportation systems. By harnessing the power of deep learning algorithms, specifically the VGG16 Convolutional Neural Network architecture, we're revolutionizing the way road signs are detected and interpreted in real-time. This innovative approach not only improves accuracy and reliability but also sets a new standard for road safety technology.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1CB447-9EF8-C498-FB9C-BBD00D55F17B}"/>
              </a:ext>
            </a:extLst>
          </p:cNvPr>
          <p:cNvSpPr txBox="1"/>
          <p:nvPr/>
        </p:nvSpPr>
        <p:spPr>
          <a:xfrm>
            <a:off x="716944" y="1797050"/>
            <a:ext cx="9259512"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Cost-Effectiveness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Utilizing the Raspberry Pi platform and minimal additional components, our solution offers a cost-effective alternative to traditional road safety systems. By leveraging affordable hardware and open-source software, we're making advanced safety technology accessible to a broader audience, including individuals and organizations with limited resources.</a:t>
            </a: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Simple Architecture</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With a streamlined architecture comprising Raspberry Pi, camera, and neural network model, our solution embodies simplicity and efficiency. This simplicity not only facilitates easy deployment and maintenance but also enhances scalability and adaptability to diverse environments. By eliminating unnecessary complexities, we're ensuring that our technology remains accessible and user-friendly for all stakeholders.</a:t>
            </a:r>
          </a:p>
        </p:txBody>
      </p:sp>
    </p:spTree>
    <p:extLst>
      <p:ext uri="{BB962C8B-B14F-4D97-AF65-F5344CB8AC3E}">
        <p14:creationId xmlns:p14="http://schemas.microsoft.com/office/powerpoint/2010/main" val="166695406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B979-AF84-A7C4-0544-1BEBF663AE2D}"/>
              </a:ext>
            </a:extLst>
          </p:cNvPr>
          <p:cNvSpPr>
            <a:spLocks noGrp="1"/>
          </p:cNvSpPr>
          <p:nvPr>
            <p:ph type="title"/>
          </p:nvPr>
        </p:nvSpPr>
        <p:spPr>
          <a:xfrm>
            <a:off x="-30842" y="0"/>
            <a:ext cx="10693399" cy="677108"/>
          </a:xfrm>
        </p:spPr>
        <p:txBody>
          <a:bodyPr/>
          <a:lstStyle/>
          <a:p>
            <a:pPr algn="ctr"/>
            <a:r>
              <a:rPr lang="en-IN" b="1" u="sng" dirty="0">
                <a:solidFill>
                  <a:srgbClr val="FF0000"/>
                </a:solidFill>
                <a:latin typeface="Times New Roman" panose="02020603050405020304" pitchFamily="18" charset="0"/>
                <a:cs typeface="Times New Roman" panose="02020603050405020304" pitchFamily="18" charset="0"/>
              </a:rPr>
              <a:t>Opportunity </a:t>
            </a:r>
          </a:p>
        </p:txBody>
      </p:sp>
      <p:sp>
        <p:nvSpPr>
          <p:cNvPr id="3" name="TextBox 2">
            <a:extLst>
              <a:ext uri="{FF2B5EF4-FFF2-40B4-BE49-F238E27FC236}">
                <a16:creationId xmlns:a16="http://schemas.microsoft.com/office/drawing/2014/main" id="{C4CB9271-2349-2048-27BD-7C8052C1B570}"/>
              </a:ext>
            </a:extLst>
          </p:cNvPr>
          <p:cNvSpPr txBox="1"/>
          <p:nvPr/>
        </p:nvSpPr>
        <p:spPr>
          <a:xfrm>
            <a:off x="2587771" y="806721"/>
            <a:ext cx="5517857" cy="707886"/>
          </a:xfrm>
          <a:prstGeom prst="rect">
            <a:avLst/>
          </a:prstGeom>
          <a:noFill/>
        </p:spPr>
        <p:txBody>
          <a:bodyPr wrap="none" rtlCol="0">
            <a:spAutoFit/>
          </a:bodyPr>
          <a:lstStyle/>
          <a:p>
            <a:r>
              <a:rPr lang="en-IN" sz="4000" b="1" dirty="0">
                <a:latin typeface="Times New Roman" panose="02020603050405020304" pitchFamily="18" charset="0"/>
                <a:cs typeface="Times New Roman" panose="02020603050405020304" pitchFamily="18" charset="0"/>
              </a:rPr>
              <a:t>Don’t skip the existence </a:t>
            </a:r>
          </a:p>
        </p:txBody>
      </p:sp>
      <p:sp>
        <p:nvSpPr>
          <p:cNvPr id="4" name="TextBox 3">
            <a:extLst>
              <a:ext uri="{FF2B5EF4-FFF2-40B4-BE49-F238E27FC236}">
                <a16:creationId xmlns:a16="http://schemas.microsoft.com/office/drawing/2014/main" id="{49EC7D1C-ECFE-7CCC-0E70-6A1154274C64}"/>
              </a:ext>
            </a:extLst>
          </p:cNvPr>
          <p:cNvSpPr txBox="1"/>
          <p:nvPr/>
        </p:nvSpPr>
        <p:spPr>
          <a:xfrm>
            <a:off x="850900" y="2192709"/>
            <a:ext cx="9194861" cy="5016758"/>
          </a:xfrm>
          <a:prstGeom prst="rect">
            <a:avLst/>
          </a:prstGeom>
          <a:noFill/>
        </p:spPr>
        <p:txBody>
          <a:bodyPr wrap="square" rtlCol="0">
            <a:spAutoFit/>
          </a:bodyPr>
          <a:lstStyle/>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CTS – COGNIZANT- </a:t>
            </a:r>
            <a:r>
              <a:rPr lang="en-IN" sz="3200" dirty="0" err="1">
                <a:latin typeface="Times New Roman" panose="02020603050405020304" pitchFamily="18" charset="0"/>
                <a:cs typeface="Times New Roman" panose="02020603050405020304" pitchFamily="18" charset="0"/>
              </a:rPr>
              <a:t>Technoverse</a:t>
            </a:r>
            <a:r>
              <a:rPr lang="en-IN" sz="32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ACCENTURE-INNOVATION CHALLENGE </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EY-challenge</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E-yantra-Robotics-competition </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TATA</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Startup-TN</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EDII</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Niral Thiru Vila</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SEED</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And use unstop, lindklin  etc,,,,,,,, </a:t>
            </a:r>
          </a:p>
        </p:txBody>
      </p:sp>
      <p:sp>
        <p:nvSpPr>
          <p:cNvPr id="5" name="TextBox 4">
            <a:extLst>
              <a:ext uri="{FF2B5EF4-FFF2-40B4-BE49-F238E27FC236}">
                <a16:creationId xmlns:a16="http://schemas.microsoft.com/office/drawing/2014/main" id="{8E132471-875F-3C65-2876-08F544835083}"/>
              </a:ext>
            </a:extLst>
          </p:cNvPr>
          <p:cNvSpPr txBox="1"/>
          <p:nvPr/>
        </p:nvSpPr>
        <p:spPr>
          <a:xfrm>
            <a:off x="4690109" y="1514607"/>
            <a:ext cx="1313180" cy="584775"/>
          </a:xfrm>
          <a:prstGeom prst="rect">
            <a:avLst/>
          </a:prstGeom>
          <a:noFill/>
        </p:spPr>
        <p:txBody>
          <a:bodyPr wrap="none" rtlCol="0">
            <a:spAutoFit/>
          </a:bodyPr>
          <a:lstStyle/>
          <a:p>
            <a:r>
              <a:rPr lang="en-IN" sz="3200" b="1" dirty="0">
                <a:solidFill>
                  <a:srgbClr val="002060"/>
                </a:solidFill>
                <a:latin typeface="Times New Roman" panose="02020603050405020304" pitchFamily="18" charset="0"/>
                <a:cs typeface="Times New Roman" panose="02020603050405020304" pitchFamily="18" charset="0"/>
              </a:rPr>
              <a:t>Focus </a:t>
            </a:r>
          </a:p>
        </p:txBody>
      </p:sp>
    </p:spTree>
    <p:extLst>
      <p:ext uri="{BB962C8B-B14F-4D97-AF65-F5344CB8AC3E}">
        <p14:creationId xmlns:p14="http://schemas.microsoft.com/office/powerpoint/2010/main" val="31279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1AA64-A020-D51A-514B-77296F1FB71A}"/>
              </a:ext>
            </a:extLst>
          </p:cNvPr>
          <p:cNvSpPr>
            <a:spLocks noGrp="1"/>
          </p:cNvSpPr>
          <p:nvPr>
            <p:ph type="title"/>
          </p:nvPr>
        </p:nvSpPr>
        <p:spPr>
          <a:xfrm>
            <a:off x="1529473" y="241807"/>
            <a:ext cx="7025005" cy="677108"/>
          </a:xfrm>
        </p:spPr>
        <p:txBody>
          <a:bodyPr/>
          <a:lstStyle/>
          <a:p>
            <a:pPr algn="ctr"/>
            <a:r>
              <a:rPr lang="en-IN" b="1" u="sng" dirty="0">
                <a:solidFill>
                  <a:srgbClr val="002060"/>
                </a:solidFill>
                <a:latin typeface="Times New Roman" panose="02020603050405020304" pitchFamily="18" charset="0"/>
                <a:cs typeface="Times New Roman" panose="02020603050405020304" pitchFamily="18" charset="0"/>
              </a:rPr>
              <a:t>Platform</a:t>
            </a:r>
          </a:p>
        </p:txBody>
      </p:sp>
      <p:sp>
        <p:nvSpPr>
          <p:cNvPr id="3" name="TextBox 2">
            <a:extLst>
              <a:ext uri="{FF2B5EF4-FFF2-40B4-BE49-F238E27FC236}">
                <a16:creationId xmlns:a16="http://schemas.microsoft.com/office/drawing/2014/main" id="{2FD2E0D1-D7E4-1F7E-6261-411DBA8D93CA}"/>
              </a:ext>
            </a:extLst>
          </p:cNvPr>
          <p:cNvSpPr txBox="1"/>
          <p:nvPr/>
        </p:nvSpPr>
        <p:spPr>
          <a:xfrm>
            <a:off x="2150151" y="2008535"/>
            <a:ext cx="6393097" cy="3539430"/>
          </a:xfrm>
          <a:prstGeom prst="rect">
            <a:avLst/>
          </a:prstGeom>
          <a:noFill/>
        </p:spPr>
        <p:txBody>
          <a:bodyPr wrap="none" rtlCol="0">
            <a:spAutoFit/>
          </a:bodyPr>
          <a:lstStyle/>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Follow The principal email</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Check the department notice board</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Unstop</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Techgig</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Hackerrank</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Kaggel</a:t>
            </a:r>
          </a:p>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Hack2skils</a:t>
            </a:r>
          </a:p>
        </p:txBody>
      </p:sp>
    </p:spTree>
    <p:extLst>
      <p:ext uri="{BB962C8B-B14F-4D97-AF65-F5344CB8AC3E}">
        <p14:creationId xmlns:p14="http://schemas.microsoft.com/office/powerpoint/2010/main" val="1783717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9F2D10-EA90-1ECE-8C8D-535337A47C84}"/>
              </a:ext>
            </a:extLst>
          </p:cNvPr>
          <p:cNvSpPr txBox="1"/>
          <p:nvPr/>
        </p:nvSpPr>
        <p:spPr>
          <a:xfrm>
            <a:off x="1478493" y="882650"/>
            <a:ext cx="7736413" cy="1323439"/>
          </a:xfrm>
          <a:prstGeom prst="rect">
            <a:avLst/>
          </a:prstGeom>
          <a:noFill/>
        </p:spPr>
        <p:txBody>
          <a:bodyPr wrap="none" rtlCol="0">
            <a:spAutoFit/>
          </a:bodyPr>
          <a:lstStyle/>
          <a:p>
            <a:pPr algn="ctr"/>
            <a:r>
              <a:rPr lang="en-IN" sz="4000" b="1" dirty="0">
                <a:solidFill>
                  <a:srgbClr val="FF0000"/>
                </a:solidFill>
                <a:latin typeface="Times New Roman" panose="02020603050405020304" pitchFamily="18" charset="0"/>
                <a:cs typeface="Times New Roman" panose="02020603050405020304" pitchFamily="18" charset="0"/>
              </a:rPr>
              <a:t>Learn your books and</a:t>
            </a:r>
          </a:p>
          <a:p>
            <a:pPr algn="ctr"/>
            <a:r>
              <a:rPr lang="en-IN" sz="4000" b="1" dirty="0">
                <a:solidFill>
                  <a:srgbClr val="FF0000"/>
                </a:solidFill>
                <a:latin typeface="Times New Roman" panose="02020603050405020304" pitchFamily="18" charset="0"/>
                <a:cs typeface="Times New Roman" panose="02020603050405020304" pitchFamily="18" charset="0"/>
              </a:rPr>
              <a:t>Follow your parent and Teachers  </a:t>
            </a:r>
          </a:p>
        </p:txBody>
      </p:sp>
      <p:sp>
        <p:nvSpPr>
          <p:cNvPr id="3" name="TextBox 2">
            <a:extLst>
              <a:ext uri="{FF2B5EF4-FFF2-40B4-BE49-F238E27FC236}">
                <a16:creationId xmlns:a16="http://schemas.microsoft.com/office/drawing/2014/main" id="{98C29F05-1A11-93D2-4C37-1FE4820F698D}"/>
              </a:ext>
            </a:extLst>
          </p:cNvPr>
          <p:cNvSpPr txBox="1"/>
          <p:nvPr/>
        </p:nvSpPr>
        <p:spPr>
          <a:xfrm>
            <a:off x="2294670" y="2635250"/>
            <a:ext cx="6894836" cy="769441"/>
          </a:xfrm>
          <a:prstGeom prst="rect">
            <a:avLst/>
          </a:prstGeom>
          <a:noFill/>
        </p:spPr>
        <p:txBody>
          <a:bodyPr wrap="none" rtlCol="0">
            <a:spAutoFit/>
          </a:bodyPr>
          <a:lstStyle/>
          <a:p>
            <a:r>
              <a:rPr lang="en-IN" sz="4400" b="1" dirty="0">
                <a:solidFill>
                  <a:srgbClr val="002060"/>
                </a:solidFill>
                <a:latin typeface="Times New Roman" panose="02020603050405020304" pitchFamily="18" charset="0"/>
                <a:cs typeface="Times New Roman" panose="02020603050405020304" pitchFamily="18" charset="0"/>
              </a:rPr>
              <a:t>Find your road map……….</a:t>
            </a:r>
          </a:p>
        </p:txBody>
      </p:sp>
      <p:pic>
        <p:nvPicPr>
          <p:cNvPr id="1026" name="Picture 2" descr="Meme Creator - Funny It's on Our roadmap Meme Generator at MemeCreator.org!">
            <a:extLst>
              <a:ext uri="{FF2B5EF4-FFF2-40B4-BE49-F238E27FC236}">
                <a16:creationId xmlns:a16="http://schemas.microsoft.com/office/drawing/2014/main" id="{5355F982-AB91-1ABC-E275-8A2123CE0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6900" y="4151810"/>
            <a:ext cx="409575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75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pportunity opportunity Everywhere - Buzz and Woody (Toy Story) Meme Meme  Generator">
            <a:extLst>
              <a:ext uri="{FF2B5EF4-FFF2-40B4-BE49-F238E27FC236}">
                <a16:creationId xmlns:a16="http://schemas.microsoft.com/office/drawing/2014/main" id="{AC469CB9-0831-0052-1C6B-32CF14517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25400"/>
            <a:ext cx="10718800" cy="753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745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4AFA26-5F76-8EFC-BE79-4A83CC224C88}"/>
              </a:ext>
            </a:extLst>
          </p:cNvPr>
          <p:cNvSpPr>
            <a:spLocks noChangeArrowheads="1"/>
          </p:cNvSpPr>
          <p:nvPr/>
        </p:nvSpPr>
        <p:spPr bwMode="auto">
          <a:xfrm>
            <a:off x="1167511" y="2101850"/>
            <a:ext cx="835837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Smart City Innovations for Sustainable Living</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Enhancing Accessibility through Technology</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Future of Healthcare: AI-Driven Diagnostics</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Automated Waste Management Solutions</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Financial Inclusion through Digital Platforms</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Bridging the Education Gap with Tech</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Next-Gen Road Safety and Accident Prevention</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Climate Action: Predicting and Preventing Disasters</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Data-Driven Solutions for Mental Health</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Revolutionizing E-commerce with AI and AR</a:t>
            </a:r>
            <a:endParaRPr kumimoji="0" lang="en-US" altLang="en-US" sz="28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96C6F40-8897-C62A-16B7-8E8A169D4888}"/>
              </a:ext>
            </a:extLst>
          </p:cNvPr>
          <p:cNvSpPr txBox="1"/>
          <p:nvPr/>
        </p:nvSpPr>
        <p:spPr>
          <a:xfrm>
            <a:off x="0" y="637946"/>
            <a:ext cx="10693400" cy="830997"/>
          </a:xfrm>
          <a:prstGeom prst="rect">
            <a:avLst/>
          </a:prstGeom>
          <a:noFill/>
        </p:spPr>
        <p:txBody>
          <a:bodyPr wrap="square" rtlCol="0">
            <a:spAutoFit/>
          </a:bodyPr>
          <a:lstStyle/>
          <a:p>
            <a:pPr algn="ctr"/>
            <a:r>
              <a:rPr lang="en-IN" sz="4800" b="1" u="sng" dirty="0">
                <a:solidFill>
                  <a:srgbClr val="FF0000"/>
                </a:solidFill>
                <a:latin typeface="Times New Roman" panose="02020603050405020304" pitchFamily="18" charset="0"/>
                <a:cs typeface="Times New Roman" panose="02020603050405020304" pitchFamily="18" charset="0"/>
              </a:rPr>
              <a:t>Problem statement Title </a:t>
            </a:r>
          </a:p>
        </p:txBody>
      </p:sp>
    </p:spTree>
    <p:extLst>
      <p:ext uri="{BB962C8B-B14F-4D97-AF65-F5344CB8AC3E}">
        <p14:creationId xmlns:p14="http://schemas.microsoft.com/office/powerpoint/2010/main" val="2472654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ot;Challenge framing canvas&quot; by Conui">
            <a:extLst>
              <a:ext uri="{FF2B5EF4-FFF2-40B4-BE49-F238E27FC236}">
                <a16:creationId xmlns:a16="http://schemas.microsoft.com/office/drawing/2014/main" id="{5E841796-3A7A-1BD7-6241-4F952B10D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9463"/>
            <a:ext cx="10693400" cy="599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265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F6E6B-2B99-8DC9-F0EC-7FA1B8ACCC61}"/>
              </a:ext>
            </a:extLst>
          </p:cNvPr>
          <p:cNvSpPr>
            <a:spLocks noGrp="1"/>
          </p:cNvSpPr>
          <p:nvPr>
            <p:ph type="title"/>
          </p:nvPr>
        </p:nvSpPr>
        <p:spPr>
          <a:xfrm>
            <a:off x="12700" y="1728053"/>
            <a:ext cx="10693399" cy="1015663"/>
          </a:xfrm>
        </p:spPr>
        <p:txBody>
          <a:bodyPr/>
          <a:lstStyle/>
          <a:p>
            <a:pPr algn="ctr"/>
            <a:r>
              <a:rPr lang="en-IN" sz="6600" b="1" dirty="0">
                <a:solidFill>
                  <a:srgbClr val="FF0000"/>
                </a:solidFill>
                <a:latin typeface="Times New Roman" panose="02020603050405020304" pitchFamily="18" charset="0"/>
                <a:cs typeface="Times New Roman" panose="02020603050405020304" pitchFamily="18" charset="0"/>
              </a:rPr>
              <a:t>Let’s play the GAME </a:t>
            </a:r>
          </a:p>
        </p:txBody>
      </p:sp>
      <p:sp>
        <p:nvSpPr>
          <p:cNvPr id="3" name="TextBox 2">
            <a:extLst>
              <a:ext uri="{FF2B5EF4-FFF2-40B4-BE49-F238E27FC236}">
                <a16:creationId xmlns:a16="http://schemas.microsoft.com/office/drawing/2014/main" id="{93251768-AED4-F76F-32B9-F1C9DB8A65D0}"/>
              </a:ext>
            </a:extLst>
          </p:cNvPr>
          <p:cNvSpPr txBox="1"/>
          <p:nvPr/>
        </p:nvSpPr>
        <p:spPr>
          <a:xfrm>
            <a:off x="0" y="3973482"/>
            <a:ext cx="10693399" cy="923330"/>
          </a:xfrm>
          <a:prstGeom prst="rect">
            <a:avLst/>
          </a:prstGeom>
          <a:noFill/>
        </p:spPr>
        <p:txBody>
          <a:bodyPr wrap="square" rtlCol="0">
            <a:spAutoFit/>
          </a:bodyPr>
          <a:lstStyle/>
          <a:p>
            <a:pPr algn="ctr"/>
            <a:r>
              <a:rPr lang="en-IN" sz="5400" b="1" dirty="0">
                <a:solidFill>
                  <a:srgbClr val="002060"/>
                </a:solidFill>
                <a:latin typeface="Times New Roman" panose="02020603050405020304" pitchFamily="18" charset="0"/>
                <a:cs typeface="Times New Roman" panose="02020603050405020304" pitchFamily="18" charset="0"/>
              </a:rPr>
              <a:t>ICE BREAK SECTION</a:t>
            </a:r>
          </a:p>
        </p:txBody>
      </p:sp>
    </p:spTree>
    <p:extLst>
      <p:ext uri="{BB962C8B-B14F-4D97-AF65-F5344CB8AC3E}">
        <p14:creationId xmlns:p14="http://schemas.microsoft.com/office/powerpoint/2010/main" val="3426968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C14A67-FDE3-2EA6-C552-715B257D0ADC}"/>
              </a:ext>
            </a:extLst>
          </p:cNvPr>
          <p:cNvPicPr>
            <a:picLocks noChangeAspect="1"/>
          </p:cNvPicPr>
          <p:nvPr/>
        </p:nvPicPr>
        <p:blipFill>
          <a:blip r:embed="rId2"/>
          <a:srcRect r="799"/>
          <a:stretch/>
        </p:blipFill>
        <p:spPr>
          <a:xfrm>
            <a:off x="1384300" y="1563321"/>
            <a:ext cx="7924800" cy="4429857"/>
          </a:xfrm>
          <a:prstGeom prst="rect">
            <a:avLst/>
          </a:prstGeom>
        </p:spPr>
      </p:pic>
    </p:spTree>
    <p:extLst>
      <p:ext uri="{BB962C8B-B14F-4D97-AF65-F5344CB8AC3E}">
        <p14:creationId xmlns:p14="http://schemas.microsoft.com/office/powerpoint/2010/main" val="1630804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BEBA0D-D982-6F3C-82AC-423C671F37A1}"/>
              </a:ext>
            </a:extLst>
          </p:cNvPr>
          <p:cNvSpPr txBox="1"/>
          <p:nvPr/>
        </p:nvSpPr>
        <p:spPr>
          <a:xfrm>
            <a:off x="1949776" y="3424307"/>
            <a:ext cx="6793848" cy="707886"/>
          </a:xfrm>
          <a:prstGeom prst="rect">
            <a:avLst/>
          </a:prstGeom>
          <a:noFill/>
        </p:spPr>
        <p:txBody>
          <a:bodyPr wrap="none" rtlCol="0">
            <a:spAutoFit/>
          </a:bodyPr>
          <a:lstStyle/>
          <a:p>
            <a:r>
              <a:rPr lang="en-IN" sz="4000" b="1" dirty="0">
                <a:solidFill>
                  <a:srgbClr val="002060"/>
                </a:solidFill>
                <a:latin typeface="Times New Roman" panose="02020603050405020304" pitchFamily="18" charset="0"/>
                <a:cs typeface="Times New Roman" panose="02020603050405020304" pitchFamily="18" charset="0"/>
              </a:rPr>
              <a:t>LIST THE COMPANY LIST </a:t>
            </a:r>
          </a:p>
        </p:txBody>
      </p:sp>
    </p:spTree>
    <p:extLst>
      <p:ext uri="{BB962C8B-B14F-4D97-AF65-F5344CB8AC3E}">
        <p14:creationId xmlns:p14="http://schemas.microsoft.com/office/powerpoint/2010/main" val="560486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60886-BFD6-94E8-6914-F3A8FE905C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53516A-1C23-66E0-E204-2BE06D9F0C20}"/>
              </a:ext>
            </a:extLst>
          </p:cNvPr>
          <p:cNvPicPr>
            <a:picLocks noChangeAspect="1"/>
          </p:cNvPicPr>
          <p:nvPr/>
        </p:nvPicPr>
        <p:blipFill>
          <a:blip r:embed="rId2"/>
          <a:stretch>
            <a:fillRect/>
          </a:stretch>
        </p:blipFill>
        <p:spPr>
          <a:xfrm>
            <a:off x="1297324" y="1250091"/>
            <a:ext cx="8179241" cy="5106569"/>
          </a:xfrm>
          <a:prstGeom prst="rect">
            <a:avLst/>
          </a:prstGeom>
        </p:spPr>
      </p:pic>
    </p:spTree>
    <p:extLst>
      <p:ext uri="{BB962C8B-B14F-4D97-AF65-F5344CB8AC3E}">
        <p14:creationId xmlns:p14="http://schemas.microsoft.com/office/powerpoint/2010/main" val="41953695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CE Lab Instruments at best price in Kota by Realtech Scientronix Systems |  ID: 2246241091">
            <a:extLst>
              <a:ext uri="{FF2B5EF4-FFF2-40B4-BE49-F238E27FC236}">
                <a16:creationId xmlns:a16="http://schemas.microsoft.com/office/drawing/2014/main" id="{70BC43C0-3BD8-1ABB-E6BE-4F0201093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501650"/>
            <a:ext cx="63246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956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7A2780-9914-46A2-5460-F25EA27C23C9}"/>
              </a:ext>
            </a:extLst>
          </p:cNvPr>
          <p:cNvSpPr txBox="1"/>
          <p:nvPr/>
        </p:nvSpPr>
        <p:spPr>
          <a:xfrm>
            <a:off x="1193800" y="3070364"/>
            <a:ext cx="8305800" cy="707886"/>
          </a:xfrm>
          <a:prstGeom prst="rect">
            <a:avLst/>
          </a:prstGeom>
          <a:noFill/>
        </p:spPr>
        <p:txBody>
          <a:bodyPr wrap="square">
            <a:spAutoFit/>
          </a:bodyPr>
          <a:lstStyle/>
          <a:p>
            <a:pPr algn="ctr"/>
            <a:r>
              <a:rPr lang="en-IN" sz="4000" b="1" dirty="0">
                <a:solidFill>
                  <a:srgbClr val="002060"/>
                </a:solidFill>
                <a:latin typeface="Times New Roman" panose="02020603050405020304" pitchFamily="18" charset="0"/>
                <a:cs typeface="Times New Roman" panose="02020603050405020304" pitchFamily="18" charset="0"/>
              </a:rPr>
              <a:t>LIST THE COMPONENT LIST </a:t>
            </a:r>
          </a:p>
        </p:txBody>
      </p:sp>
    </p:spTree>
    <p:extLst>
      <p:ext uri="{BB962C8B-B14F-4D97-AF65-F5344CB8AC3E}">
        <p14:creationId xmlns:p14="http://schemas.microsoft.com/office/powerpoint/2010/main" val="2991635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46200-447F-6775-B2A9-A445A9F83C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87DE02-3721-CD17-D9E4-5CF086181A2A}"/>
              </a:ext>
            </a:extLst>
          </p:cNvPr>
          <p:cNvPicPr>
            <a:picLocks noChangeAspect="1"/>
          </p:cNvPicPr>
          <p:nvPr/>
        </p:nvPicPr>
        <p:blipFill>
          <a:blip r:embed="rId2"/>
          <a:stretch>
            <a:fillRect/>
          </a:stretch>
        </p:blipFill>
        <p:spPr>
          <a:xfrm>
            <a:off x="1297324" y="1250091"/>
            <a:ext cx="8179241" cy="5106569"/>
          </a:xfrm>
          <a:prstGeom prst="rect">
            <a:avLst/>
          </a:prstGeom>
        </p:spPr>
      </p:pic>
    </p:spTree>
    <p:extLst>
      <p:ext uri="{BB962C8B-B14F-4D97-AF65-F5344CB8AC3E}">
        <p14:creationId xmlns:p14="http://schemas.microsoft.com/office/powerpoint/2010/main" val="3779957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274" y="1079399"/>
            <a:ext cx="6169269" cy="631209"/>
          </a:xfrm>
          <a:prstGeom prst="rect">
            <a:avLst/>
          </a:prstGeom>
          <a:solidFill>
            <a:srgbClr val="FFFFFF"/>
          </a:solidFill>
          <a:ln w="19811">
            <a:solidFill>
              <a:srgbClr val="000000"/>
            </a:solidFill>
          </a:ln>
        </p:spPr>
        <p:txBody>
          <a:bodyPr vert="horz" wrap="square" lIns="0" tIns="32903" rIns="0" bIns="0" rtlCol="0">
            <a:spAutoFit/>
          </a:bodyPr>
          <a:lstStyle/>
          <a:p>
            <a:pPr marL="97339">
              <a:spcBef>
                <a:spcPts val="259"/>
              </a:spcBef>
            </a:pPr>
            <a:r>
              <a:rPr sz="3886" spc="-5" dirty="0">
                <a:solidFill>
                  <a:srgbClr val="000000"/>
                </a:solidFill>
              </a:rPr>
              <a:t>CONNECT</a:t>
            </a:r>
            <a:r>
              <a:rPr sz="3886" spc="-119" dirty="0">
                <a:solidFill>
                  <a:srgbClr val="000000"/>
                </a:solidFill>
              </a:rPr>
              <a:t> </a:t>
            </a:r>
            <a:r>
              <a:rPr sz="3886" spc="-5" dirty="0">
                <a:solidFill>
                  <a:srgbClr val="000000"/>
                </a:solidFill>
              </a:rPr>
              <a:t>IT…….!!!!!!</a:t>
            </a:r>
            <a:endParaRPr sz="3886"/>
          </a:p>
        </p:txBody>
      </p:sp>
      <p:grpSp>
        <p:nvGrpSpPr>
          <p:cNvPr id="3" name="object 3"/>
          <p:cNvGrpSpPr/>
          <p:nvPr/>
        </p:nvGrpSpPr>
        <p:grpSpPr>
          <a:xfrm>
            <a:off x="731670" y="2101850"/>
            <a:ext cx="9230059" cy="3989167"/>
            <a:chOff x="284988" y="2133600"/>
            <a:chExt cx="9450705" cy="4453255"/>
          </a:xfrm>
        </p:grpSpPr>
        <p:pic>
          <p:nvPicPr>
            <p:cNvPr id="4" name="object 4"/>
            <p:cNvPicPr/>
            <p:nvPr/>
          </p:nvPicPr>
          <p:blipFill>
            <a:blip r:embed="rId2" cstate="print"/>
            <a:stretch>
              <a:fillRect/>
            </a:stretch>
          </p:blipFill>
          <p:spPr>
            <a:xfrm>
              <a:off x="284988" y="2133600"/>
              <a:ext cx="4517136" cy="4453128"/>
            </a:xfrm>
            <a:prstGeom prst="rect">
              <a:avLst/>
            </a:prstGeom>
          </p:spPr>
        </p:pic>
        <p:pic>
          <p:nvPicPr>
            <p:cNvPr id="5" name="object 5"/>
            <p:cNvPicPr/>
            <p:nvPr/>
          </p:nvPicPr>
          <p:blipFill>
            <a:blip r:embed="rId3" cstate="print"/>
            <a:stretch>
              <a:fillRect/>
            </a:stretch>
          </p:blipFill>
          <p:spPr>
            <a:xfrm>
              <a:off x="4544567" y="2631948"/>
              <a:ext cx="5190744" cy="3457955"/>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ectronics &amp; Communication Engineering Career Scope: Jobs, Placements,  Salary 2023, Top Recruiters/Companies">
            <a:extLst>
              <a:ext uri="{FF2B5EF4-FFF2-40B4-BE49-F238E27FC236}">
                <a16:creationId xmlns:a16="http://schemas.microsoft.com/office/drawing/2014/main" id="{B40E4A53-4A3A-41D6-0378-36E67A702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549275"/>
            <a:ext cx="8610600" cy="645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471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F0ACE-7652-A7FB-F9D6-EAA58452A0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1E166E-06E6-72E7-D1DA-FA11B3EC0351}"/>
              </a:ext>
            </a:extLst>
          </p:cNvPr>
          <p:cNvPicPr>
            <a:picLocks noChangeAspect="1"/>
          </p:cNvPicPr>
          <p:nvPr/>
        </p:nvPicPr>
        <p:blipFill>
          <a:blip r:embed="rId2"/>
          <a:stretch>
            <a:fillRect/>
          </a:stretch>
        </p:blipFill>
        <p:spPr>
          <a:xfrm>
            <a:off x="1297324" y="1250091"/>
            <a:ext cx="8179241" cy="5106569"/>
          </a:xfrm>
          <a:prstGeom prst="rect">
            <a:avLst/>
          </a:prstGeom>
        </p:spPr>
      </p:pic>
    </p:spTree>
    <p:extLst>
      <p:ext uri="{BB962C8B-B14F-4D97-AF65-F5344CB8AC3E}">
        <p14:creationId xmlns:p14="http://schemas.microsoft.com/office/powerpoint/2010/main" val="27758082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60349"/>
            <a:ext cx="10693400" cy="7010400"/>
            <a:chOff x="0" y="0"/>
            <a:chExt cx="9906000" cy="6858000"/>
          </a:xfrm>
        </p:grpSpPr>
        <p:pic>
          <p:nvPicPr>
            <p:cNvPr id="3" name="object 3"/>
            <p:cNvPicPr/>
            <p:nvPr/>
          </p:nvPicPr>
          <p:blipFill>
            <a:blip r:embed="rId2" cstate="print"/>
            <a:stretch>
              <a:fillRect/>
            </a:stretch>
          </p:blipFill>
          <p:spPr>
            <a:xfrm>
              <a:off x="246888" y="2305811"/>
              <a:ext cx="3240024" cy="3482340"/>
            </a:xfrm>
            <a:prstGeom prst="rect">
              <a:avLst/>
            </a:prstGeom>
          </p:spPr>
        </p:pic>
        <p:pic>
          <p:nvPicPr>
            <p:cNvPr id="4" name="object 4"/>
            <p:cNvPicPr/>
            <p:nvPr/>
          </p:nvPicPr>
          <p:blipFill>
            <a:blip r:embed="rId3" cstate="print"/>
            <a:stretch>
              <a:fillRect/>
            </a:stretch>
          </p:blipFill>
          <p:spPr>
            <a:xfrm>
              <a:off x="3707891" y="2305748"/>
              <a:ext cx="3479291" cy="3393566"/>
            </a:xfrm>
            <a:prstGeom prst="rect">
              <a:avLst/>
            </a:prstGeom>
          </p:spPr>
        </p:pic>
        <p:pic>
          <p:nvPicPr>
            <p:cNvPr id="5" name="object 5"/>
            <p:cNvPicPr/>
            <p:nvPr/>
          </p:nvPicPr>
          <p:blipFill>
            <a:blip r:embed="rId4" cstate="print"/>
            <a:stretch>
              <a:fillRect/>
            </a:stretch>
          </p:blipFill>
          <p:spPr>
            <a:xfrm>
              <a:off x="7286243" y="2305811"/>
              <a:ext cx="2619755" cy="3462528"/>
            </a:xfrm>
            <a:prstGeom prst="rect">
              <a:avLst/>
            </a:prstGeom>
          </p:spPr>
        </p:pic>
      </p:grpSp>
      <p:sp>
        <p:nvSpPr>
          <p:cNvPr id="6" name="object 6"/>
          <p:cNvSpPr txBox="1">
            <a:spLocks noGrp="1"/>
          </p:cNvSpPr>
          <p:nvPr>
            <p:ph type="title"/>
          </p:nvPr>
        </p:nvSpPr>
        <p:spPr>
          <a:xfrm>
            <a:off x="2284274" y="1079399"/>
            <a:ext cx="6169269" cy="631209"/>
          </a:xfrm>
          <a:prstGeom prst="rect">
            <a:avLst/>
          </a:prstGeom>
          <a:solidFill>
            <a:srgbClr val="FFFFFF"/>
          </a:solidFill>
          <a:ln w="19811">
            <a:solidFill>
              <a:srgbClr val="000000"/>
            </a:solidFill>
          </a:ln>
        </p:spPr>
        <p:txBody>
          <a:bodyPr vert="horz" wrap="square" lIns="0" tIns="32903" rIns="0" bIns="0" rtlCol="0">
            <a:spAutoFit/>
          </a:bodyPr>
          <a:lstStyle/>
          <a:p>
            <a:pPr marL="97339">
              <a:spcBef>
                <a:spcPts val="259"/>
              </a:spcBef>
            </a:pPr>
            <a:r>
              <a:rPr sz="3886" spc="-5" dirty="0">
                <a:solidFill>
                  <a:srgbClr val="000000"/>
                </a:solidFill>
              </a:rPr>
              <a:t>CONNECT</a:t>
            </a:r>
            <a:r>
              <a:rPr sz="3886" spc="-119" dirty="0">
                <a:solidFill>
                  <a:srgbClr val="000000"/>
                </a:solidFill>
              </a:rPr>
              <a:t> </a:t>
            </a:r>
            <a:r>
              <a:rPr sz="3886" spc="-5" dirty="0">
                <a:solidFill>
                  <a:srgbClr val="000000"/>
                </a:solidFill>
              </a:rPr>
              <a:t>IT…….!!!!!!</a:t>
            </a:r>
            <a:endParaRPr sz="3886"/>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9C909-423D-65ED-3757-0A1EC11CA5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5341AF-45B9-AB6F-5A11-7529D6D15B9C}"/>
              </a:ext>
            </a:extLst>
          </p:cNvPr>
          <p:cNvPicPr>
            <a:picLocks noChangeAspect="1"/>
          </p:cNvPicPr>
          <p:nvPr/>
        </p:nvPicPr>
        <p:blipFill>
          <a:blip r:embed="rId2"/>
          <a:stretch>
            <a:fillRect/>
          </a:stretch>
        </p:blipFill>
        <p:spPr>
          <a:xfrm>
            <a:off x="1297324" y="1250091"/>
            <a:ext cx="8179241" cy="5106569"/>
          </a:xfrm>
          <a:prstGeom prst="rect">
            <a:avLst/>
          </a:prstGeom>
        </p:spPr>
      </p:pic>
    </p:spTree>
    <p:extLst>
      <p:ext uri="{BB962C8B-B14F-4D97-AF65-F5344CB8AC3E}">
        <p14:creationId xmlns:p14="http://schemas.microsoft.com/office/powerpoint/2010/main" val="999688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100" y="-565150"/>
            <a:ext cx="10693400" cy="7403123"/>
            <a:chOff x="0" y="0"/>
            <a:chExt cx="9906000" cy="6858000"/>
          </a:xfrm>
        </p:grpSpPr>
        <p:pic>
          <p:nvPicPr>
            <p:cNvPr id="3" name="object 3"/>
            <p:cNvPicPr/>
            <p:nvPr/>
          </p:nvPicPr>
          <p:blipFill>
            <a:blip r:embed="rId3" cstate="print"/>
            <a:stretch>
              <a:fillRect/>
            </a:stretch>
          </p:blipFill>
          <p:spPr>
            <a:xfrm>
              <a:off x="448055" y="2467355"/>
              <a:ext cx="3595115" cy="3532632"/>
            </a:xfrm>
            <a:prstGeom prst="rect">
              <a:avLst/>
            </a:prstGeom>
          </p:spPr>
        </p:pic>
        <p:pic>
          <p:nvPicPr>
            <p:cNvPr id="4" name="object 4"/>
            <p:cNvPicPr/>
            <p:nvPr/>
          </p:nvPicPr>
          <p:blipFill>
            <a:blip r:embed="rId4" cstate="print"/>
            <a:stretch>
              <a:fillRect/>
            </a:stretch>
          </p:blipFill>
          <p:spPr>
            <a:xfrm>
              <a:off x="4011167" y="2151888"/>
              <a:ext cx="5894831" cy="4163567"/>
            </a:xfrm>
            <a:prstGeom prst="rect">
              <a:avLst/>
            </a:prstGeom>
          </p:spPr>
        </p:pic>
      </p:grpSp>
      <p:sp>
        <p:nvSpPr>
          <p:cNvPr id="5" name="object 5"/>
          <p:cNvSpPr txBox="1">
            <a:spLocks noGrp="1"/>
          </p:cNvSpPr>
          <p:nvPr>
            <p:ph type="title"/>
          </p:nvPr>
        </p:nvSpPr>
        <p:spPr>
          <a:xfrm>
            <a:off x="2284274" y="1079399"/>
            <a:ext cx="6169269" cy="631209"/>
          </a:xfrm>
          <a:prstGeom prst="rect">
            <a:avLst/>
          </a:prstGeom>
          <a:solidFill>
            <a:srgbClr val="FFFFFF"/>
          </a:solidFill>
          <a:ln w="19811">
            <a:solidFill>
              <a:srgbClr val="000000"/>
            </a:solidFill>
          </a:ln>
        </p:spPr>
        <p:txBody>
          <a:bodyPr vert="horz" wrap="square" lIns="0" tIns="32903" rIns="0" bIns="0" rtlCol="0">
            <a:spAutoFit/>
          </a:bodyPr>
          <a:lstStyle/>
          <a:p>
            <a:pPr marL="97339">
              <a:spcBef>
                <a:spcPts val="259"/>
              </a:spcBef>
            </a:pPr>
            <a:r>
              <a:rPr sz="3886" spc="-5" dirty="0">
                <a:solidFill>
                  <a:srgbClr val="000000"/>
                </a:solidFill>
              </a:rPr>
              <a:t>CONNECT</a:t>
            </a:r>
            <a:r>
              <a:rPr sz="3886" spc="-119" dirty="0">
                <a:solidFill>
                  <a:srgbClr val="000000"/>
                </a:solidFill>
              </a:rPr>
              <a:t> </a:t>
            </a:r>
            <a:r>
              <a:rPr sz="3886" spc="-5" dirty="0">
                <a:solidFill>
                  <a:srgbClr val="000000"/>
                </a:solidFill>
              </a:rPr>
              <a:t>IT…….!!!!!!</a:t>
            </a:r>
            <a:endParaRPr sz="3886"/>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E0506-B65C-7895-9FAB-52ECDD5CA3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E2D0162-0F6E-43E9-C9C6-A6A24AAEC672}"/>
              </a:ext>
            </a:extLst>
          </p:cNvPr>
          <p:cNvPicPr>
            <a:picLocks noChangeAspect="1"/>
          </p:cNvPicPr>
          <p:nvPr/>
        </p:nvPicPr>
        <p:blipFill>
          <a:blip r:embed="rId2"/>
          <a:stretch>
            <a:fillRect/>
          </a:stretch>
        </p:blipFill>
        <p:spPr>
          <a:xfrm>
            <a:off x="1297324" y="1250091"/>
            <a:ext cx="8179241" cy="5106569"/>
          </a:xfrm>
          <a:prstGeom prst="rect">
            <a:avLst/>
          </a:prstGeom>
        </p:spPr>
      </p:pic>
    </p:spTree>
    <p:extLst>
      <p:ext uri="{BB962C8B-B14F-4D97-AF65-F5344CB8AC3E}">
        <p14:creationId xmlns:p14="http://schemas.microsoft.com/office/powerpoint/2010/main" val="38285734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274" y="1079399"/>
            <a:ext cx="6169269" cy="631209"/>
          </a:xfrm>
          <a:prstGeom prst="rect">
            <a:avLst/>
          </a:prstGeom>
          <a:solidFill>
            <a:srgbClr val="FFFFFF"/>
          </a:solidFill>
          <a:ln w="19811">
            <a:solidFill>
              <a:srgbClr val="000000"/>
            </a:solidFill>
          </a:ln>
        </p:spPr>
        <p:txBody>
          <a:bodyPr vert="horz" wrap="square" lIns="0" tIns="32903" rIns="0" bIns="0" rtlCol="0">
            <a:spAutoFit/>
          </a:bodyPr>
          <a:lstStyle/>
          <a:p>
            <a:pPr marL="97339">
              <a:spcBef>
                <a:spcPts val="259"/>
              </a:spcBef>
            </a:pPr>
            <a:r>
              <a:rPr sz="3886" spc="-5" dirty="0">
                <a:solidFill>
                  <a:srgbClr val="000000"/>
                </a:solidFill>
              </a:rPr>
              <a:t>CONNECT</a:t>
            </a:r>
            <a:r>
              <a:rPr sz="3886" spc="-119" dirty="0">
                <a:solidFill>
                  <a:srgbClr val="000000"/>
                </a:solidFill>
              </a:rPr>
              <a:t> </a:t>
            </a:r>
            <a:r>
              <a:rPr sz="3886" spc="-5" dirty="0">
                <a:solidFill>
                  <a:srgbClr val="000000"/>
                </a:solidFill>
              </a:rPr>
              <a:t>IT…….!!!!!!</a:t>
            </a:r>
            <a:endParaRPr sz="3886"/>
          </a:p>
        </p:txBody>
      </p:sp>
      <p:grpSp>
        <p:nvGrpSpPr>
          <p:cNvPr id="3" name="object 3"/>
          <p:cNvGrpSpPr/>
          <p:nvPr/>
        </p:nvGrpSpPr>
        <p:grpSpPr>
          <a:xfrm>
            <a:off x="1066606" y="2330450"/>
            <a:ext cx="8560187" cy="3865255"/>
            <a:chOff x="199644" y="2348483"/>
            <a:chExt cx="9295130" cy="4083050"/>
          </a:xfrm>
        </p:grpSpPr>
        <p:pic>
          <p:nvPicPr>
            <p:cNvPr id="4" name="object 4"/>
            <p:cNvPicPr/>
            <p:nvPr/>
          </p:nvPicPr>
          <p:blipFill>
            <a:blip r:embed="rId2" cstate="print"/>
            <a:stretch>
              <a:fillRect/>
            </a:stretch>
          </p:blipFill>
          <p:spPr>
            <a:xfrm>
              <a:off x="6164579" y="2348483"/>
              <a:ext cx="3329939" cy="4082796"/>
            </a:xfrm>
            <a:prstGeom prst="rect">
              <a:avLst/>
            </a:prstGeom>
          </p:spPr>
        </p:pic>
        <p:pic>
          <p:nvPicPr>
            <p:cNvPr id="5" name="object 5"/>
            <p:cNvPicPr/>
            <p:nvPr/>
          </p:nvPicPr>
          <p:blipFill>
            <a:blip r:embed="rId3" cstate="print"/>
            <a:stretch>
              <a:fillRect/>
            </a:stretch>
          </p:blipFill>
          <p:spPr>
            <a:xfrm>
              <a:off x="199644" y="2348483"/>
              <a:ext cx="5443728" cy="4082796"/>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D879F-649D-B67F-4BDB-A1F53ACFFA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A43067-DD2F-B076-76FF-1D786C84BF15}"/>
              </a:ext>
            </a:extLst>
          </p:cNvPr>
          <p:cNvPicPr>
            <a:picLocks noChangeAspect="1"/>
          </p:cNvPicPr>
          <p:nvPr/>
        </p:nvPicPr>
        <p:blipFill>
          <a:blip r:embed="rId2"/>
          <a:stretch>
            <a:fillRect/>
          </a:stretch>
        </p:blipFill>
        <p:spPr>
          <a:xfrm>
            <a:off x="1297324" y="1250091"/>
            <a:ext cx="8179241" cy="5106569"/>
          </a:xfrm>
          <a:prstGeom prst="rect">
            <a:avLst/>
          </a:prstGeom>
        </p:spPr>
      </p:pic>
    </p:spTree>
    <p:extLst>
      <p:ext uri="{BB962C8B-B14F-4D97-AF65-F5344CB8AC3E}">
        <p14:creationId xmlns:p14="http://schemas.microsoft.com/office/powerpoint/2010/main" val="40837544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6689"/>
            <a:ext cx="10693400" cy="7403123"/>
            <a:chOff x="0" y="0"/>
            <a:chExt cx="9906000" cy="6858000"/>
          </a:xfrm>
        </p:grpSpPr>
        <p:pic>
          <p:nvPicPr>
            <p:cNvPr id="3" name="object 3"/>
            <p:cNvPicPr/>
            <p:nvPr/>
          </p:nvPicPr>
          <p:blipFill>
            <a:blip r:embed="rId2" cstate="print"/>
            <a:stretch>
              <a:fillRect/>
            </a:stretch>
          </p:blipFill>
          <p:spPr>
            <a:xfrm>
              <a:off x="2671572" y="2252472"/>
              <a:ext cx="4562856" cy="4562856"/>
            </a:xfrm>
            <a:prstGeom prst="rect">
              <a:avLst/>
            </a:prstGeom>
          </p:spPr>
        </p:pic>
        <p:pic>
          <p:nvPicPr>
            <p:cNvPr id="4" name="object 4"/>
            <p:cNvPicPr/>
            <p:nvPr/>
          </p:nvPicPr>
          <p:blipFill>
            <a:blip r:embed="rId3" cstate="print"/>
            <a:stretch>
              <a:fillRect/>
            </a:stretch>
          </p:blipFill>
          <p:spPr>
            <a:xfrm>
              <a:off x="2298192" y="478536"/>
              <a:ext cx="1533144" cy="1559052"/>
            </a:xfrm>
            <a:prstGeom prst="rect">
              <a:avLst/>
            </a:prstGeom>
          </p:spPr>
        </p:pic>
      </p:grpSp>
      <p:sp>
        <p:nvSpPr>
          <p:cNvPr id="5" name="object 5"/>
          <p:cNvSpPr txBox="1">
            <a:spLocks noGrp="1"/>
          </p:cNvSpPr>
          <p:nvPr>
            <p:ph type="title"/>
          </p:nvPr>
        </p:nvSpPr>
        <p:spPr>
          <a:xfrm>
            <a:off x="4135055" y="1206075"/>
            <a:ext cx="3794101" cy="630515"/>
          </a:xfrm>
          <a:prstGeom prst="rect">
            <a:avLst/>
          </a:prstGeom>
          <a:solidFill>
            <a:srgbClr val="FFFFFF"/>
          </a:solidFill>
          <a:ln w="19811">
            <a:solidFill>
              <a:srgbClr val="000000"/>
            </a:solidFill>
          </a:ln>
        </p:spPr>
        <p:txBody>
          <a:bodyPr vert="horz" wrap="square" lIns="0" tIns="32216" rIns="0" bIns="0" rtlCol="0">
            <a:spAutoFit/>
          </a:bodyPr>
          <a:lstStyle/>
          <a:p>
            <a:pPr marL="97339">
              <a:spcBef>
                <a:spcPts val="253"/>
              </a:spcBef>
            </a:pPr>
            <a:r>
              <a:rPr sz="3886" dirty="0">
                <a:solidFill>
                  <a:srgbClr val="000000"/>
                </a:solidFill>
              </a:rPr>
              <a:t>…….!!!!!!?????</a:t>
            </a:r>
            <a:endParaRPr sz="3886"/>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D1355-A39C-99A8-0A0C-D2C5DE85D59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095AE1-06CD-1ECA-E02F-B4D901E1F787}"/>
              </a:ext>
            </a:extLst>
          </p:cNvPr>
          <p:cNvPicPr>
            <a:picLocks noChangeAspect="1"/>
          </p:cNvPicPr>
          <p:nvPr/>
        </p:nvPicPr>
        <p:blipFill>
          <a:blip r:embed="rId2"/>
          <a:stretch>
            <a:fillRect/>
          </a:stretch>
        </p:blipFill>
        <p:spPr>
          <a:xfrm>
            <a:off x="1297324" y="1250091"/>
            <a:ext cx="8179241" cy="5106569"/>
          </a:xfrm>
          <a:prstGeom prst="rect">
            <a:avLst/>
          </a:prstGeom>
        </p:spPr>
      </p:pic>
    </p:spTree>
    <p:extLst>
      <p:ext uri="{BB962C8B-B14F-4D97-AF65-F5344CB8AC3E}">
        <p14:creationId xmlns:p14="http://schemas.microsoft.com/office/powerpoint/2010/main" val="42322905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4D3A2-6F57-6D08-366D-5EC0B01FD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48" y="1264190"/>
            <a:ext cx="2111026" cy="189504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C6C391C-F7CA-79BC-7DA6-496F0D55D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918" y="1098259"/>
            <a:ext cx="2977559" cy="189504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DA56567-2F52-CE08-2FCB-2AD597BBAD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1123" y="2045782"/>
            <a:ext cx="3466137" cy="82628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9A4C94D-651C-CA93-7332-E4E543740A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990" y="3481448"/>
            <a:ext cx="2977559" cy="150061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5BD1B465-3FB4-BD2F-57AF-FB5B77B6F8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15035" y="3778250"/>
            <a:ext cx="2719442" cy="1048075"/>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008A3723-C938-D399-B42E-7980386D84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6962" y="3803984"/>
            <a:ext cx="3462288" cy="85554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8D5FB5F-6D6B-C0D5-508A-BE2BA72D05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04413" y="5145742"/>
            <a:ext cx="2830064" cy="1396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98868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Recruitment Process Service in Sikar | ID: 10152045073">
            <a:extLst>
              <a:ext uri="{FF2B5EF4-FFF2-40B4-BE49-F238E27FC236}">
                <a16:creationId xmlns:a16="http://schemas.microsoft.com/office/drawing/2014/main" id="{E153A5A5-DF6C-1FF9-419A-5B35C4997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654050"/>
            <a:ext cx="6629400" cy="578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258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DC050-620C-0BD6-5A7D-33BDC33D0D09}"/>
              </a:ext>
            </a:extLst>
          </p:cNvPr>
          <p:cNvPicPr>
            <a:picLocks noChangeAspect="1"/>
          </p:cNvPicPr>
          <p:nvPr/>
        </p:nvPicPr>
        <p:blipFill>
          <a:blip r:embed="rId2"/>
          <a:stretch>
            <a:fillRect/>
          </a:stretch>
        </p:blipFill>
        <p:spPr>
          <a:xfrm>
            <a:off x="1297324" y="1250091"/>
            <a:ext cx="8179241" cy="5106569"/>
          </a:xfrm>
          <a:prstGeom prst="rect">
            <a:avLst/>
          </a:prstGeom>
        </p:spPr>
      </p:pic>
    </p:spTree>
    <p:extLst>
      <p:ext uri="{BB962C8B-B14F-4D97-AF65-F5344CB8AC3E}">
        <p14:creationId xmlns:p14="http://schemas.microsoft.com/office/powerpoint/2010/main" val="33566733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54C6F-A153-0A31-D077-9E90BA434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94" y="2216064"/>
            <a:ext cx="3355345" cy="228591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CB78F56-49AF-B784-A878-52264AF9B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298" y="2216065"/>
            <a:ext cx="2138865" cy="228591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CC2B22D-9493-29C5-875D-919F050B8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221" y="2194742"/>
            <a:ext cx="2661038" cy="2307235"/>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9452D525-AB46-4749-F80E-47BA1B966B09}"/>
              </a:ext>
            </a:extLst>
          </p:cNvPr>
          <p:cNvSpPr txBox="1"/>
          <p:nvPr/>
        </p:nvSpPr>
        <p:spPr>
          <a:xfrm>
            <a:off x="4005204" y="2886096"/>
            <a:ext cx="802005" cy="1064137"/>
          </a:xfrm>
          <a:prstGeom prst="rect">
            <a:avLst/>
          </a:prstGeom>
          <a:noFill/>
        </p:spPr>
        <p:txBody>
          <a:bodyPr wrap="square" rtlCol="0">
            <a:spAutoFit/>
          </a:bodyPr>
          <a:lstStyle/>
          <a:p>
            <a:r>
              <a:rPr lang="en-US" sz="6315" dirty="0"/>
              <a:t>+</a:t>
            </a:r>
            <a:endParaRPr lang="en-IN" sz="6315" dirty="0"/>
          </a:p>
        </p:txBody>
      </p:sp>
      <p:sp>
        <p:nvSpPr>
          <p:cNvPr id="16" name="TextBox 15">
            <a:extLst>
              <a:ext uri="{FF2B5EF4-FFF2-40B4-BE49-F238E27FC236}">
                <a16:creationId xmlns:a16="http://schemas.microsoft.com/office/drawing/2014/main" id="{66E8C672-E300-5464-A2A1-C3D334390F97}"/>
              </a:ext>
            </a:extLst>
          </p:cNvPr>
          <p:cNvSpPr txBox="1"/>
          <p:nvPr/>
        </p:nvSpPr>
        <p:spPr>
          <a:xfrm>
            <a:off x="7024217" y="2886096"/>
            <a:ext cx="802005" cy="1064137"/>
          </a:xfrm>
          <a:prstGeom prst="rect">
            <a:avLst/>
          </a:prstGeom>
          <a:noFill/>
        </p:spPr>
        <p:txBody>
          <a:bodyPr wrap="square" rtlCol="0">
            <a:spAutoFit/>
          </a:bodyPr>
          <a:lstStyle/>
          <a:p>
            <a:r>
              <a:rPr lang="en-US" sz="6315" dirty="0"/>
              <a:t>+</a:t>
            </a:r>
            <a:endParaRPr lang="en-IN" sz="6315" dirty="0"/>
          </a:p>
        </p:txBody>
      </p:sp>
    </p:spTree>
    <p:extLst>
      <p:ext uri="{BB962C8B-B14F-4D97-AF65-F5344CB8AC3E}">
        <p14:creationId xmlns:p14="http://schemas.microsoft.com/office/powerpoint/2010/main" val="3567484087"/>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164844-5526-F241-E738-E377708B0D40}"/>
              </a:ext>
            </a:extLst>
          </p:cNvPr>
          <p:cNvPicPr>
            <a:picLocks noChangeAspect="1"/>
          </p:cNvPicPr>
          <p:nvPr/>
        </p:nvPicPr>
        <p:blipFill>
          <a:blip r:embed="rId2"/>
          <a:stretch>
            <a:fillRect/>
          </a:stretch>
        </p:blipFill>
        <p:spPr>
          <a:xfrm>
            <a:off x="1075846" y="1157907"/>
            <a:ext cx="8354627" cy="5216069"/>
          </a:xfrm>
          <a:prstGeom prst="rect">
            <a:avLst/>
          </a:prstGeom>
        </p:spPr>
      </p:pic>
    </p:spTree>
    <p:extLst>
      <p:ext uri="{BB962C8B-B14F-4D97-AF65-F5344CB8AC3E}">
        <p14:creationId xmlns:p14="http://schemas.microsoft.com/office/powerpoint/2010/main" val="20172873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04386-2664-2CC1-E662-2CB6C6AEE5D6}"/>
              </a:ext>
            </a:extLst>
          </p:cNvPr>
          <p:cNvPicPr>
            <a:picLocks noChangeAspect="1"/>
          </p:cNvPicPr>
          <p:nvPr/>
        </p:nvPicPr>
        <p:blipFill>
          <a:blip r:embed="rId2"/>
          <a:stretch>
            <a:fillRect/>
          </a:stretch>
        </p:blipFill>
        <p:spPr>
          <a:xfrm>
            <a:off x="1380218" y="1766322"/>
            <a:ext cx="3164243" cy="330020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81AD541-B160-780F-CE61-BD038E17715E}"/>
              </a:ext>
            </a:extLst>
          </p:cNvPr>
          <p:cNvPicPr>
            <a:picLocks noChangeAspect="1"/>
          </p:cNvPicPr>
          <p:nvPr/>
        </p:nvPicPr>
        <p:blipFill>
          <a:blip r:embed="rId3"/>
          <a:stretch>
            <a:fillRect/>
          </a:stretch>
        </p:blipFill>
        <p:spPr>
          <a:xfrm>
            <a:off x="6148942" y="1766322"/>
            <a:ext cx="2955673" cy="330020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D1163C8-355B-1879-2F9D-167F99D7134F}"/>
              </a:ext>
            </a:extLst>
          </p:cNvPr>
          <p:cNvSpPr txBox="1"/>
          <p:nvPr/>
        </p:nvSpPr>
        <p:spPr>
          <a:xfrm>
            <a:off x="2783906" y="997953"/>
            <a:ext cx="5125589" cy="956287"/>
          </a:xfrm>
          <a:prstGeom prst="rect">
            <a:avLst/>
          </a:prstGeom>
          <a:noFill/>
          <a:effectLst/>
        </p:spPr>
        <p:txBody>
          <a:bodyPr wrap="square" rtlCol="0">
            <a:spAutoFit/>
          </a:bodyPr>
          <a:lstStyle/>
          <a:p>
            <a:r>
              <a:rPr lang="en-US" sz="2807" b="1" dirty="0">
                <a:solidFill>
                  <a:schemeClr val="tx2">
                    <a:lumMod val="50000"/>
                  </a:schemeClr>
                </a:solidFill>
                <a:latin typeface="Times New Roman" panose="02020603050405020304" pitchFamily="18" charset="0"/>
                <a:cs typeface="Times New Roman" panose="02020603050405020304" pitchFamily="18" charset="0"/>
              </a:rPr>
              <a:t>WHICH LOGO IS CORRECT?</a:t>
            </a:r>
            <a:endParaRPr lang="en-IN" sz="2807" b="1"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4223019"/>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A0B6E3-97DA-608A-6AED-03BAB016253A}"/>
              </a:ext>
            </a:extLst>
          </p:cNvPr>
          <p:cNvPicPr>
            <a:picLocks noChangeAspect="1"/>
          </p:cNvPicPr>
          <p:nvPr/>
        </p:nvPicPr>
        <p:blipFill>
          <a:blip r:embed="rId2"/>
          <a:stretch>
            <a:fillRect/>
          </a:stretch>
        </p:blipFill>
        <p:spPr>
          <a:xfrm>
            <a:off x="1105373" y="1139467"/>
            <a:ext cx="8386680" cy="5236080"/>
          </a:xfrm>
          <a:prstGeom prst="rect">
            <a:avLst/>
          </a:prstGeom>
        </p:spPr>
      </p:pic>
    </p:spTree>
    <p:extLst>
      <p:ext uri="{BB962C8B-B14F-4D97-AF65-F5344CB8AC3E}">
        <p14:creationId xmlns:p14="http://schemas.microsoft.com/office/powerpoint/2010/main" val="21667985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84189-E3E6-27AA-0522-F0EDFDB61D32}"/>
              </a:ext>
            </a:extLst>
          </p:cNvPr>
          <p:cNvPicPr>
            <a:picLocks noChangeAspect="1"/>
          </p:cNvPicPr>
          <p:nvPr/>
        </p:nvPicPr>
        <p:blipFill>
          <a:blip r:embed="rId2"/>
          <a:stretch>
            <a:fillRect/>
          </a:stretch>
        </p:blipFill>
        <p:spPr>
          <a:xfrm>
            <a:off x="1133869" y="1093376"/>
            <a:ext cx="7577564" cy="43891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799610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B70C62-8395-642A-B293-E06BF11FCC6F}"/>
              </a:ext>
            </a:extLst>
          </p:cNvPr>
          <p:cNvPicPr>
            <a:picLocks noChangeAspect="1"/>
          </p:cNvPicPr>
          <p:nvPr/>
        </p:nvPicPr>
        <p:blipFill>
          <a:blip r:embed="rId2"/>
          <a:stretch>
            <a:fillRect/>
          </a:stretch>
        </p:blipFill>
        <p:spPr>
          <a:xfrm>
            <a:off x="1193967" y="1185562"/>
            <a:ext cx="8310254" cy="5188365"/>
          </a:xfrm>
          <a:prstGeom prst="rect">
            <a:avLst/>
          </a:prstGeom>
        </p:spPr>
      </p:pic>
    </p:spTree>
    <p:extLst>
      <p:ext uri="{BB962C8B-B14F-4D97-AF65-F5344CB8AC3E}">
        <p14:creationId xmlns:p14="http://schemas.microsoft.com/office/powerpoint/2010/main" val="21060589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63417-10CF-6294-410C-5ECEFED4F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34" y="1388367"/>
            <a:ext cx="3060525" cy="333875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1300E83-8967-3410-D8EE-6E5D2AC45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3610" y="1388367"/>
            <a:ext cx="4460028" cy="333875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8D94DC-551B-F617-D624-3593C2B096D5}"/>
              </a:ext>
            </a:extLst>
          </p:cNvPr>
          <p:cNvSpPr txBox="1"/>
          <p:nvPr/>
        </p:nvSpPr>
        <p:spPr>
          <a:xfrm>
            <a:off x="4378763" y="2472331"/>
            <a:ext cx="802005" cy="1172180"/>
          </a:xfrm>
          <a:prstGeom prst="rect">
            <a:avLst/>
          </a:prstGeom>
          <a:noFill/>
        </p:spPr>
        <p:txBody>
          <a:bodyPr wrap="square" rtlCol="0">
            <a:spAutoFit/>
          </a:bodyPr>
          <a:lstStyle/>
          <a:p>
            <a:r>
              <a:rPr lang="en-US" sz="7017" dirty="0"/>
              <a:t>+</a:t>
            </a:r>
            <a:endParaRPr lang="en-IN" sz="7017" dirty="0"/>
          </a:p>
        </p:txBody>
      </p:sp>
    </p:spTree>
    <p:extLst>
      <p:ext uri="{BB962C8B-B14F-4D97-AF65-F5344CB8AC3E}">
        <p14:creationId xmlns:p14="http://schemas.microsoft.com/office/powerpoint/2010/main" val="295439529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95057-D592-6C1F-C7BC-186089D9C00F}"/>
              </a:ext>
            </a:extLst>
          </p:cNvPr>
          <p:cNvPicPr>
            <a:picLocks noChangeAspect="1"/>
          </p:cNvPicPr>
          <p:nvPr/>
        </p:nvPicPr>
        <p:blipFill>
          <a:blip r:embed="rId2"/>
          <a:stretch>
            <a:fillRect/>
          </a:stretch>
        </p:blipFill>
        <p:spPr>
          <a:xfrm>
            <a:off x="1134904" y="1148687"/>
            <a:ext cx="8401443" cy="5245297"/>
          </a:xfrm>
          <a:prstGeom prst="rect">
            <a:avLst/>
          </a:prstGeom>
        </p:spPr>
      </p:pic>
    </p:spTree>
    <p:extLst>
      <p:ext uri="{BB962C8B-B14F-4D97-AF65-F5344CB8AC3E}">
        <p14:creationId xmlns:p14="http://schemas.microsoft.com/office/powerpoint/2010/main" val="4710042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F843D-45E2-CA97-FC3E-A4A827F91717}"/>
              </a:ext>
            </a:extLst>
          </p:cNvPr>
          <p:cNvPicPr>
            <a:picLocks noChangeAspect="1"/>
          </p:cNvPicPr>
          <p:nvPr/>
        </p:nvPicPr>
        <p:blipFill>
          <a:blip r:embed="rId2"/>
          <a:stretch>
            <a:fillRect/>
          </a:stretch>
        </p:blipFill>
        <p:spPr>
          <a:xfrm>
            <a:off x="968109" y="1425241"/>
            <a:ext cx="4277188" cy="305130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5377E58-F85E-2D10-A22F-C8237C244371}"/>
              </a:ext>
            </a:extLst>
          </p:cNvPr>
          <p:cNvPicPr>
            <a:picLocks noChangeAspect="1"/>
          </p:cNvPicPr>
          <p:nvPr/>
        </p:nvPicPr>
        <p:blipFill>
          <a:blip r:embed="rId3"/>
          <a:stretch>
            <a:fillRect/>
          </a:stretch>
        </p:blipFill>
        <p:spPr>
          <a:xfrm>
            <a:off x="6849307" y="1425241"/>
            <a:ext cx="2875984" cy="30513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9977787-F5BC-A015-EAAE-291219D5BBD9}"/>
              </a:ext>
            </a:extLst>
          </p:cNvPr>
          <p:cNvSpPr txBox="1"/>
          <p:nvPr/>
        </p:nvSpPr>
        <p:spPr>
          <a:xfrm>
            <a:off x="5803012" y="2370510"/>
            <a:ext cx="802005" cy="1172180"/>
          </a:xfrm>
          <a:prstGeom prst="rect">
            <a:avLst/>
          </a:prstGeom>
          <a:noFill/>
        </p:spPr>
        <p:txBody>
          <a:bodyPr wrap="square" rtlCol="0">
            <a:spAutoFit/>
          </a:bodyPr>
          <a:lstStyle/>
          <a:p>
            <a:r>
              <a:rPr lang="en-US" sz="7017" dirty="0"/>
              <a:t>+</a:t>
            </a:r>
            <a:endParaRPr lang="en-IN" sz="7017" dirty="0"/>
          </a:p>
        </p:txBody>
      </p:sp>
    </p:spTree>
    <p:extLst>
      <p:ext uri="{BB962C8B-B14F-4D97-AF65-F5344CB8AC3E}">
        <p14:creationId xmlns:p14="http://schemas.microsoft.com/office/powerpoint/2010/main" val="29134334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FE0B-F00C-6756-B471-94F510578BA4}"/>
              </a:ext>
            </a:extLst>
          </p:cNvPr>
          <p:cNvSpPr>
            <a:spLocks noGrp="1"/>
          </p:cNvSpPr>
          <p:nvPr>
            <p:ph type="title"/>
          </p:nvPr>
        </p:nvSpPr>
        <p:spPr>
          <a:xfrm>
            <a:off x="12701" y="425450"/>
            <a:ext cx="10693399" cy="677108"/>
          </a:xfrm>
        </p:spPr>
        <p:txBody>
          <a:bodyPr/>
          <a:lstStyle/>
          <a:p>
            <a:pPr algn="ctr"/>
            <a:r>
              <a:rPr lang="en-IN" b="1" dirty="0">
                <a:solidFill>
                  <a:srgbClr val="002060"/>
                </a:solidFill>
                <a:latin typeface="Times New Roman" panose="02020603050405020304" pitchFamily="18" charset="0"/>
                <a:cs typeface="Times New Roman" panose="02020603050405020304" pitchFamily="18" charset="0"/>
              </a:rPr>
              <a:t>LEARN APTITUDE </a:t>
            </a:r>
          </a:p>
        </p:txBody>
      </p:sp>
      <p:sp>
        <p:nvSpPr>
          <p:cNvPr id="3" name="TextBox 2">
            <a:extLst>
              <a:ext uri="{FF2B5EF4-FFF2-40B4-BE49-F238E27FC236}">
                <a16:creationId xmlns:a16="http://schemas.microsoft.com/office/drawing/2014/main" id="{F6BAC28D-BEED-B5B9-C442-78DA5BFA9BB2}"/>
              </a:ext>
            </a:extLst>
          </p:cNvPr>
          <p:cNvSpPr txBox="1"/>
          <p:nvPr/>
        </p:nvSpPr>
        <p:spPr>
          <a:xfrm>
            <a:off x="1545018" y="1351518"/>
            <a:ext cx="7603363"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Here my git hub link where you all can download the company-based questions </a:t>
            </a:r>
          </a:p>
        </p:txBody>
      </p:sp>
      <p:pic>
        <p:nvPicPr>
          <p:cNvPr id="7" name="Picture 6">
            <a:extLst>
              <a:ext uri="{FF2B5EF4-FFF2-40B4-BE49-F238E27FC236}">
                <a16:creationId xmlns:a16="http://schemas.microsoft.com/office/drawing/2014/main" id="{FC9DD1B1-67FA-08AC-D455-94D33769A0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9700" y="1957110"/>
            <a:ext cx="4836019" cy="4965700"/>
          </a:xfrm>
          <a:prstGeom prst="rect">
            <a:avLst/>
          </a:prstGeom>
        </p:spPr>
      </p:pic>
    </p:spTree>
    <p:extLst>
      <p:ext uri="{BB962C8B-B14F-4D97-AF65-F5344CB8AC3E}">
        <p14:creationId xmlns:p14="http://schemas.microsoft.com/office/powerpoint/2010/main" val="3303212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DD2CF-3C54-4724-78D1-5A7FACB9C8DB}"/>
              </a:ext>
            </a:extLst>
          </p:cNvPr>
          <p:cNvPicPr>
            <a:picLocks noChangeAspect="1"/>
          </p:cNvPicPr>
          <p:nvPr/>
        </p:nvPicPr>
        <p:blipFill>
          <a:blip r:embed="rId2"/>
          <a:stretch>
            <a:fillRect/>
          </a:stretch>
        </p:blipFill>
        <p:spPr>
          <a:xfrm>
            <a:off x="1120141" y="1139470"/>
            <a:ext cx="8328768" cy="5199924"/>
          </a:xfrm>
          <a:prstGeom prst="rect">
            <a:avLst/>
          </a:prstGeom>
        </p:spPr>
      </p:pic>
    </p:spTree>
    <p:extLst>
      <p:ext uri="{BB962C8B-B14F-4D97-AF65-F5344CB8AC3E}">
        <p14:creationId xmlns:p14="http://schemas.microsoft.com/office/powerpoint/2010/main" val="12884611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2FE5EE-63CA-BD2A-5C7C-28A6B208968E}"/>
              </a:ext>
            </a:extLst>
          </p:cNvPr>
          <p:cNvPicPr>
            <a:picLocks noChangeAspect="1"/>
          </p:cNvPicPr>
          <p:nvPr/>
        </p:nvPicPr>
        <p:blipFill>
          <a:blip r:embed="rId2"/>
          <a:stretch>
            <a:fillRect/>
          </a:stretch>
        </p:blipFill>
        <p:spPr>
          <a:xfrm>
            <a:off x="1160486" y="1914531"/>
            <a:ext cx="3421438" cy="294886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598630A8-7407-F7E7-FDF2-6DD83174950D}"/>
              </a:ext>
            </a:extLst>
          </p:cNvPr>
          <p:cNvPicPr>
            <a:picLocks noChangeAspect="1"/>
          </p:cNvPicPr>
          <p:nvPr/>
        </p:nvPicPr>
        <p:blipFill>
          <a:blip r:embed="rId3"/>
          <a:stretch>
            <a:fillRect/>
          </a:stretch>
        </p:blipFill>
        <p:spPr>
          <a:xfrm>
            <a:off x="6187185" y="1970455"/>
            <a:ext cx="3352747" cy="2892941"/>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FBE336FE-FCB3-1BBC-D61C-EA6364A48851}"/>
              </a:ext>
            </a:extLst>
          </p:cNvPr>
          <p:cNvSpPr txBox="1"/>
          <p:nvPr/>
        </p:nvSpPr>
        <p:spPr>
          <a:xfrm>
            <a:off x="2757201" y="1135860"/>
            <a:ext cx="5106356" cy="956287"/>
          </a:xfrm>
          <a:prstGeom prst="rect">
            <a:avLst/>
          </a:prstGeom>
          <a:noFill/>
        </p:spPr>
        <p:txBody>
          <a:bodyPr wrap="square">
            <a:spAutoFit/>
          </a:bodyPr>
          <a:lstStyle/>
          <a:p>
            <a:r>
              <a:rPr lang="en-US" sz="2807" b="1" dirty="0">
                <a:solidFill>
                  <a:schemeClr val="tx2">
                    <a:lumMod val="50000"/>
                  </a:schemeClr>
                </a:solidFill>
                <a:latin typeface="Times New Roman" panose="02020603050405020304" pitchFamily="18" charset="0"/>
                <a:cs typeface="Times New Roman" panose="02020603050405020304" pitchFamily="18" charset="0"/>
              </a:rPr>
              <a:t>WHICH LOGO IS CORRECT?</a:t>
            </a:r>
            <a:endParaRPr lang="en-IN" sz="2807" b="1"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115405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67C8C-CC5A-3FBB-28D9-737E55194166}"/>
              </a:ext>
            </a:extLst>
          </p:cNvPr>
          <p:cNvPicPr>
            <a:picLocks noChangeAspect="1"/>
          </p:cNvPicPr>
          <p:nvPr/>
        </p:nvPicPr>
        <p:blipFill>
          <a:blip r:embed="rId2"/>
          <a:stretch>
            <a:fillRect/>
          </a:stretch>
        </p:blipFill>
        <p:spPr>
          <a:xfrm>
            <a:off x="1090609" y="1130251"/>
            <a:ext cx="8475269" cy="5291389"/>
          </a:xfrm>
          <a:prstGeom prst="rect">
            <a:avLst/>
          </a:prstGeom>
        </p:spPr>
      </p:pic>
    </p:spTree>
    <p:extLst>
      <p:ext uri="{BB962C8B-B14F-4D97-AF65-F5344CB8AC3E}">
        <p14:creationId xmlns:p14="http://schemas.microsoft.com/office/powerpoint/2010/main" val="12608476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4585AB-D979-6F4A-ADA9-B845176D2D17}"/>
              </a:ext>
            </a:extLst>
          </p:cNvPr>
          <p:cNvPicPr>
            <a:picLocks noChangeAspect="1"/>
          </p:cNvPicPr>
          <p:nvPr/>
        </p:nvPicPr>
        <p:blipFill>
          <a:blip r:embed="rId2"/>
          <a:stretch>
            <a:fillRect/>
          </a:stretch>
        </p:blipFill>
        <p:spPr>
          <a:xfrm>
            <a:off x="507015" y="1379148"/>
            <a:ext cx="3745781" cy="361941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64CD2F9-3F25-B746-22D7-112535FC13C3}"/>
              </a:ext>
            </a:extLst>
          </p:cNvPr>
          <p:cNvPicPr>
            <a:picLocks noChangeAspect="1"/>
          </p:cNvPicPr>
          <p:nvPr/>
        </p:nvPicPr>
        <p:blipFill>
          <a:blip r:embed="rId3"/>
          <a:stretch>
            <a:fillRect/>
          </a:stretch>
        </p:blipFill>
        <p:spPr>
          <a:xfrm>
            <a:off x="5676883" y="1472601"/>
            <a:ext cx="4602570" cy="310534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6E3C278-503E-3192-F0E4-9D13A6232752}"/>
              </a:ext>
            </a:extLst>
          </p:cNvPr>
          <p:cNvSpPr txBox="1"/>
          <p:nvPr/>
        </p:nvSpPr>
        <p:spPr>
          <a:xfrm>
            <a:off x="4695281" y="2444892"/>
            <a:ext cx="802005" cy="1172180"/>
          </a:xfrm>
          <a:prstGeom prst="rect">
            <a:avLst/>
          </a:prstGeom>
          <a:noFill/>
        </p:spPr>
        <p:txBody>
          <a:bodyPr wrap="square" rtlCol="0">
            <a:spAutoFit/>
          </a:bodyPr>
          <a:lstStyle/>
          <a:p>
            <a:r>
              <a:rPr lang="en-US" sz="7017" dirty="0"/>
              <a:t>+</a:t>
            </a:r>
            <a:endParaRPr lang="en-IN" sz="7017" dirty="0"/>
          </a:p>
        </p:txBody>
      </p:sp>
    </p:spTree>
    <p:extLst>
      <p:ext uri="{BB962C8B-B14F-4D97-AF65-F5344CB8AC3E}">
        <p14:creationId xmlns:p14="http://schemas.microsoft.com/office/powerpoint/2010/main" val="866250193"/>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B13597-F2A9-B01C-77BE-6A378DEA468A}"/>
              </a:ext>
            </a:extLst>
          </p:cNvPr>
          <p:cNvPicPr>
            <a:picLocks noChangeAspect="1"/>
          </p:cNvPicPr>
          <p:nvPr/>
        </p:nvPicPr>
        <p:blipFill>
          <a:blip r:embed="rId2"/>
          <a:stretch>
            <a:fillRect/>
          </a:stretch>
        </p:blipFill>
        <p:spPr>
          <a:xfrm>
            <a:off x="1046312" y="1093377"/>
            <a:ext cx="8519566" cy="5319045"/>
          </a:xfrm>
          <a:prstGeom prst="rect">
            <a:avLst/>
          </a:prstGeom>
        </p:spPr>
      </p:pic>
    </p:spTree>
    <p:extLst>
      <p:ext uri="{BB962C8B-B14F-4D97-AF65-F5344CB8AC3E}">
        <p14:creationId xmlns:p14="http://schemas.microsoft.com/office/powerpoint/2010/main" val="31243004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8A0583-EC59-26BB-F192-8DFA52E96FC3}"/>
              </a:ext>
            </a:extLst>
          </p:cNvPr>
          <p:cNvPicPr>
            <a:picLocks noChangeAspect="1"/>
          </p:cNvPicPr>
          <p:nvPr/>
        </p:nvPicPr>
        <p:blipFill>
          <a:blip r:embed="rId2"/>
          <a:stretch>
            <a:fillRect/>
          </a:stretch>
        </p:blipFill>
        <p:spPr>
          <a:xfrm>
            <a:off x="769972" y="2291776"/>
            <a:ext cx="3618009" cy="223978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8045ED4-953E-32D8-E643-AE7995620281}"/>
              </a:ext>
            </a:extLst>
          </p:cNvPr>
          <p:cNvPicPr>
            <a:picLocks noChangeAspect="1"/>
          </p:cNvPicPr>
          <p:nvPr/>
        </p:nvPicPr>
        <p:blipFill>
          <a:blip r:embed="rId3"/>
          <a:stretch>
            <a:fillRect/>
          </a:stretch>
        </p:blipFill>
        <p:spPr>
          <a:xfrm>
            <a:off x="6194798" y="2356305"/>
            <a:ext cx="3705424" cy="217525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A725173-5CCA-E2CC-8F41-85B94E5DCE29}"/>
              </a:ext>
            </a:extLst>
          </p:cNvPr>
          <p:cNvSpPr txBox="1"/>
          <p:nvPr/>
        </p:nvSpPr>
        <p:spPr>
          <a:xfrm>
            <a:off x="2785625" y="638204"/>
            <a:ext cx="5151875" cy="524311"/>
          </a:xfrm>
          <a:prstGeom prst="rect">
            <a:avLst/>
          </a:prstGeom>
          <a:noFill/>
        </p:spPr>
        <p:txBody>
          <a:bodyPr wrap="square">
            <a:spAutoFit/>
          </a:bodyPr>
          <a:lstStyle/>
          <a:p>
            <a:r>
              <a:rPr lang="en-US" sz="2807" b="1" dirty="0">
                <a:solidFill>
                  <a:schemeClr val="tx2">
                    <a:lumMod val="50000"/>
                  </a:schemeClr>
                </a:solidFill>
                <a:latin typeface="Times New Roman" panose="02020603050405020304" pitchFamily="18" charset="0"/>
                <a:cs typeface="Times New Roman" panose="02020603050405020304" pitchFamily="18" charset="0"/>
              </a:rPr>
              <a:t>WHICH LOGO IS CORRECT?</a:t>
            </a:r>
            <a:endParaRPr lang="en-IN" sz="2807" b="1"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43378"/>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305989-8EA4-4767-A882-F230ACB7F0AD}"/>
              </a:ext>
            </a:extLst>
          </p:cNvPr>
          <p:cNvPicPr>
            <a:picLocks noChangeAspect="1"/>
          </p:cNvPicPr>
          <p:nvPr/>
        </p:nvPicPr>
        <p:blipFill>
          <a:blip r:embed="rId2"/>
          <a:stretch>
            <a:fillRect/>
          </a:stretch>
        </p:blipFill>
        <p:spPr>
          <a:xfrm>
            <a:off x="1223496" y="1203998"/>
            <a:ext cx="8298086" cy="5180768"/>
          </a:xfrm>
          <a:prstGeom prst="rect">
            <a:avLst/>
          </a:prstGeom>
        </p:spPr>
      </p:pic>
    </p:spTree>
    <p:extLst>
      <p:ext uri="{BB962C8B-B14F-4D97-AF65-F5344CB8AC3E}">
        <p14:creationId xmlns:p14="http://schemas.microsoft.com/office/powerpoint/2010/main" val="20396137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F9B618-0290-75B8-4570-EE1CBA43AD7B}"/>
              </a:ext>
            </a:extLst>
          </p:cNvPr>
          <p:cNvPicPr>
            <a:picLocks noChangeAspect="1"/>
          </p:cNvPicPr>
          <p:nvPr/>
        </p:nvPicPr>
        <p:blipFill>
          <a:blip r:embed="rId2"/>
          <a:stretch>
            <a:fillRect/>
          </a:stretch>
        </p:blipFill>
        <p:spPr>
          <a:xfrm>
            <a:off x="780806" y="1533676"/>
            <a:ext cx="3121476" cy="308114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4F5812C-8F25-CBEE-23E1-9F0703DF4794}"/>
              </a:ext>
            </a:extLst>
          </p:cNvPr>
          <p:cNvPicPr>
            <a:picLocks noChangeAspect="1"/>
          </p:cNvPicPr>
          <p:nvPr/>
        </p:nvPicPr>
        <p:blipFill>
          <a:blip r:embed="rId3"/>
          <a:stretch>
            <a:fillRect/>
          </a:stretch>
        </p:blipFill>
        <p:spPr>
          <a:xfrm>
            <a:off x="5534593" y="1533677"/>
            <a:ext cx="4470187" cy="308114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8217966-1A1D-D1F8-E8BB-67BF93F6CD9C}"/>
              </a:ext>
            </a:extLst>
          </p:cNvPr>
          <p:cNvSpPr txBox="1"/>
          <p:nvPr/>
        </p:nvSpPr>
        <p:spPr>
          <a:xfrm>
            <a:off x="4446383" y="2493866"/>
            <a:ext cx="802005" cy="1172180"/>
          </a:xfrm>
          <a:prstGeom prst="rect">
            <a:avLst/>
          </a:prstGeom>
          <a:noFill/>
        </p:spPr>
        <p:txBody>
          <a:bodyPr wrap="square" rtlCol="0">
            <a:spAutoFit/>
          </a:bodyPr>
          <a:lstStyle/>
          <a:p>
            <a:r>
              <a:rPr lang="en-US" sz="7017" dirty="0"/>
              <a:t>+</a:t>
            </a:r>
            <a:endParaRPr lang="en-IN" sz="7017" dirty="0"/>
          </a:p>
        </p:txBody>
      </p:sp>
    </p:spTree>
    <p:extLst>
      <p:ext uri="{BB962C8B-B14F-4D97-AF65-F5344CB8AC3E}">
        <p14:creationId xmlns:p14="http://schemas.microsoft.com/office/powerpoint/2010/main" val="1090660086"/>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CBC20-1DEC-AB74-0521-C28CDB659204}"/>
              </a:ext>
            </a:extLst>
          </p:cNvPr>
          <p:cNvPicPr>
            <a:picLocks noChangeAspect="1"/>
          </p:cNvPicPr>
          <p:nvPr/>
        </p:nvPicPr>
        <p:blipFill>
          <a:blip r:embed="rId2"/>
          <a:stretch>
            <a:fillRect/>
          </a:stretch>
        </p:blipFill>
        <p:spPr>
          <a:xfrm>
            <a:off x="1046313" y="1093377"/>
            <a:ext cx="8667217" cy="5411229"/>
          </a:xfrm>
          <a:prstGeom prst="rect">
            <a:avLst/>
          </a:prstGeom>
        </p:spPr>
      </p:pic>
    </p:spTree>
    <p:extLst>
      <p:ext uri="{BB962C8B-B14F-4D97-AF65-F5344CB8AC3E}">
        <p14:creationId xmlns:p14="http://schemas.microsoft.com/office/powerpoint/2010/main" val="39923211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E4D4B6-4BDC-E51E-B8D5-1A8053A4840B}"/>
              </a:ext>
            </a:extLst>
          </p:cNvPr>
          <p:cNvPicPr>
            <a:picLocks noChangeAspect="1"/>
          </p:cNvPicPr>
          <p:nvPr/>
        </p:nvPicPr>
        <p:blipFill>
          <a:blip r:embed="rId2"/>
          <a:stretch>
            <a:fillRect/>
          </a:stretch>
        </p:blipFill>
        <p:spPr>
          <a:xfrm>
            <a:off x="896008" y="1162515"/>
            <a:ext cx="3003396" cy="329559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294CCEE-1C78-F3CA-5FCA-9BA9424E4A80}"/>
              </a:ext>
            </a:extLst>
          </p:cNvPr>
          <p:cNvPicPr>
            <a:picLocks noChangeAspect="1"/>
          </p:cNvPicPr>
          <p:nvPr/>
        </p:nvPicPr>
        <p:blipFill>
          <a:blip r:embed="rId3"/>
          <a:stretch>
            <a:fillRect/>
          </a:stretch>
        </p:blipFill>
        <p:spPr>
          <a:xfrm>
            <a:off x="6342512" y="1162515"/>
            <a:ext cx="3290767" cy="329559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4EB765F-4E79-2A91-EA1B-B9B583E28100}"/>
              </a:ext>
            </a:extLst>
          </p:cNvPr>
          <p:cNvSpPr txBox="1"/>
          <p:nvPr/>
        </p:nvSpPr>
        <p:spPr>
          <a:xfrm>
            <a:off x="4833557" y="2160046"/>
            <a:ext cx="802005" cy="1172180"/>
          </a:xfrm>
          <a:prstGeom prst="rect">
            <a:avLst/>
          </a:prstGeom>
          <a:noFill/>
        </p:spPr>
        <p:txBody>
          <a:bodyPr wrap="square" rtlCol="0">
            <a:spAutoFit/>
          </a:bodyPr>
          <a:lstStyle/>
          <a:p>
            <a:r>
              <a:rPr lang="en-US" sz="7017" dirty="0"/>
              <a:t>+</a:t>
            </a:r>
            <a:endParaRPr lang="en-IN" sz="7017" dirty="0"/>
          </a:p>
        </p:txBody>
      </p:sp>
    </p:spTree>
    <p:extLst>
      <p:ext uri="{BB962C8B-B14F-4D97-AF65-F5344CB8AC3E}">
        <p14:creationId xmlns:p14="http://schemas.microsoft.com/office/powerpoint/2010/main" val="289544857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554B22-C0EF-C401-BDA5-1CC90BB07837}"/>
              </a:ext>
            </a:extLst>
          </p:cNvPr>
          <p:cNvSpPr txBox="1"/>
          <p:nvPr/>
        </p:nvSpPr>
        <p:spPr>
          <a:xfrm>
            <a:off x="82550" y="2482850"/>
            <a:ext cx="10528300" cy="4191981"/>
          </a:xfrm>
          <a:prstGeom prst="rect">
            <a:avLst/>
          </a:prstGeom>
          <a:noFill/>
        </p:spPr>
        <p:txBody>
          <a:bodyPr wrap="square">
            <a:spAutoFit/>
          </a:bodyPr>
          <a:lstStyle/>
          <a:p>
            <a:pPr>
              <a:lnSpc>
                <a:spcPct val="150000"/>
              </a:lnSpc>
            </a:pPr>
            <a:r>
              <a:rPr lang="en-US" sz="2000" b="0" dirty="0">
                <a:solidFill>
                  <a:srgbClr val="0451A5"/>
                </a:solidFill>
                <a:effectLst/>
                <a:latin typeface="Times New Roman" panose="02020603050405020304" pitchFamily="18" charset="0"/>
                <a:cs typeface="Times New Roman" panose="02020603050405020304" pitchFamily="18" charset="0"/>
              </a:rPr>
              <a:t>-</a:t>
            </a:r>
            <a:r>
              <a:rPr lang="en-US" sz="2000" b="0" dirty="0">
                <a:solidFill>
                  <a:srgbClr val="000000"/>
                </a:solidFill>
                <a:effectLst/>
                <a:latin typeface="Times New Roman" panose="02020603050405020304" pitchFamily="18" charset="0"/>
                <a:cs typeface="Times New Roman" panose="02020603050405020304" pitchFamily="18" charset="0"/>
              </a:rPr>
              <a:t> [</a:t>
            </a:r>
            <a:r>
              <a:rPr lang="en-US" sz="2000" b="0" dirty="0">
                <a:solidFill>
                  <a:srgbClr val="A31515"/>
                </a:solidFill>
                <a:effectLst/>
                <a:latin typeface="Times New Roman" panose="02020603050405020304" pitchFamily="18" charset="0"/>
                <a:cs typeface="Times New Roman" panose="02020603050405020304" pitchFamily="18" charset="0"/>
              </a:rPr>
              <a:t>All Company interview Questions</a:t>
            </a:r>
            <a:r>
              <a:rPr lang="en-US" sz="2000" b="0" dirty="0">
                <a:solidFill>
                  <a:srgbClr val="000000"/>
                </a:solidFill>
                <a:effectLst/>
                <a:latin typeface="Times New Roman" panose="02020603050405020304" pitchFamily="18" charset="0"/>
                <a:cs typeface="Times New Roman" panose="02020603050405020304" pitchFamily="18" charset="0"/>
              </a:rPr>
              <a:t>](</a:t>
            </a:r>
            <a:r>
              <a:rPr lang="en-US" sz="2000" b="0" u="sng" dirty="0">
                <a:solidFill>
                  <a:srgbClr val="000000"/>
                </a:solidFill>
                <a:effectLst/>
                <a:latin typeface="Times New Roman" panose="02020603050405020304" pitchFamily="18" charset="0"/>
                <a:cs typeface="Times New Roman" panose="02020603050405020304" pitchFamily="18" charset="0"/>
                <a:hlinkClick r:id="rId2"/>
              </a:rPr>
              <a:t>https://drive.google.com/drive/folders/1NC5wLHUMUye5_5zHzSgTgXDUdVmh43ZU</a:t>
            </a:r>
            <a:r>
              <a:rPr lang="en-US" sz="2000" b="0" dirty="0">
                <a:solidFill>
                  <a:srgbClr val="000000"/>
                </a:solidFill>
                <a:effectLst/>
                <a:latin typeface="Times New Roman" panose="02020603050405020304" pitchFamily="18" charset="0"/>
                <a:cs typeface="Times New Roman" panose="02020603050405020304" pitchFamily="18" charset="0"/>
              </a:rPr>
              <a:t>)</a:t>
            </a:r>
          </a:p>
          <a:p>
            <a:pPr>
              <a:lnSpc>
                <a:spcPct val="150000"/>
              </a:lnSpc>
            </a:pPr>
            <a:r>
              <a:rPr lang="en-US" sz="2000" b="0" dirty="0">
                <a:solidFill>
                  <a:srgbClr val="0451A5"/>
                </a:solidFill>
                <a:effectLst/>
                <a:latin typeface="Times New Roman" panose="02020603050405020304" pitchFamily="18" charset="0"/>
                <a:cs typeface="Times New Roman" panose="02020603050405020304" pitchFamily="18" charset="0"/>
              </a:rPr>
              <a:t>-</a:t>
            </a:r>
            <a:r>
              <a:rPr lang="en-US" sz="2000" b="0" dirty="0">
                <a:solidFill>
                  <a:srgbClr val="000000"/>
                </a:solidFill>
                <a:effectLst/>
                <a:latin typeface="Times New Roman" panose="02020603050405020304" pitchFamily="18" charset="0"/>
                <a:cs typeface="Times New Roman" panose="02020603050405020304" pitchFamily="18" charset="0"/>
              </a:rPr>
              <a:t> [</a:t>
            </a:r>
            <a:r>
              <a:rPr lang="en-US" sz="2000" b="0" dirty="0">
                <a:solidFill>
                  <a:srgbClr val="A31515"/>
                </a:solidFill>
                <a:effectLst/>
                <a:latin typeface="Times New Roman" panose="02020603050405020304" pitchFamily="18" charset="0"/>
                <a:cs typeface="Times New Roman" panose="02020603050405020304" pitchFamily="18" charset="0"/>
              </a:rPr>
              <a:t>Complete ACCENTURE Materials</a:t>
            </a:r>
            <a:r>
              <a:rPr lang="en-US" sz="2000" b="0" dirty="0">
                <a:solidFill>
                  <a:srgbClr val="000000"/>
                </a:solidFill>
                <a:effectLst/>
                <a:latin typeface="Times New Roman" panose="02020603050405020304" pitchFamily="18" charset="0"/>
                <a:cs typeface="Times New Roman" panose="02020603050405020304" pitchFamily="18" charset="0"/>
              </a:rPr>
              <a:t>](</a:t>
            </a:r>
            <a:r>
              <a:rPr lang="en-US" sz="2000" b="0" u="sng" dirty="0">
                <a:solidFill>
                  <a:srgbClr val="000000"/>
                </a:solidFill>
                <a:effectLst/>
                <a:latin typeface="Times New Roman" panose="02020603050405020304" pitchFamily="18" charset="0"/>
                <a:cs typeface="Times New Roman" panose="02020603050405020304" pitchFamily="18" charset="0"/>
                <a:hlinkClick r:id="rId3"/>
              </a:rPr>
              <a:t>https://drive.google.com/drive/folders/1oMtiEzBmKhDloSHmbujvB9LV0WtJ0VQq?usp=drive_link</a:t>
            </a:r>
            <a:r>
              <a:rPr lang="en-US" sz="2000" b="0" u="sng" dirty="0">
                <a:solidFill>
                  <a:srgbClr val="000000"/>
                </a:solidFill>
                <a:effectLst/>
                <a:latin typeface="Times New Roman" panose="02020603050405020304" pitchFamily="18" charset="0"/>
                <a:cs typeface="Times New Roman" panose="02020603050405020304" pitchFamily="18" charset="0"/>
              </a:rPr>
              <a:t> </a:t>
            </a:r>
            <a:r>
              <a:rPr lang="en-US" sz="2000" b="0" dirty="0">
                <a:solidFill>
                  <a:srgbClr val="000000"/>
                </a:solidFill>
                <a:effectLst/>
                <a:latin typeface="Times New Roman" panose="02020603050405020304" pitchFamily="18" charset="0"/>
                <a:cs typeface="Times New Roman" panose="02020603050405020304" pitchFamily="18" charset="0"/>
              </a:rPr>
              <a:t>)</a:t>
            </a:r>
          </a:p>
          <a:p>
            <a:pPr>
              <a:lnSpc>
                <a:spcPct val="150000"/>
              </a:lnSpc>
            </a:pPr>
            <a:r>
              <a:rPr lang="en-US" sz="2000" b="0" dirty="0">
                <a:solidFill>
                  <a:srgbClr val="0451A5"/>
                </a:solidFill>
                <a:effectLst/>
                <a:latin typeface="Times New Roman" panose="02020603050405020304" pitchFamily="18" charset="0"/>
                <a:cs typeface="Times New Roman" panose="02020603050405020304" pitchFamily="18" charset="0"/>
              </a:rPr>
              <a:t>-</a:t>
            </a:r>
            <a:r>
              <a:rPr lang="en-US" sz="2000" b="0" dirty="0">
                <a:solidFill>
                  <a:srgbClr val="000000"/>
                </a:solidFill>
                <a:effectLst/>
                <a:latin typeface="Times New Roman" panose="02020603050405020304" pitchFamily="18" charset="0"/>
                <a:cs typeface="Times New Roman" panose="02020603050405020304" pitchFamily="18" charset="0"/>
              </a:rPr>
              <a:t> [</a:t>
            </a:r>
            <a:r>
              <a:rPr lang="en-US" sz="2000" b="0" dirty="0">
                <a:solidFill>
                  <a:srgbClr val="A31515"/>
                </a:solidFill>
                <a:effectLst/>
                <a:latin typeface="Times New Roman" panose="02020603050405020304" pitchFamily="18" charset="0"/>
                <a:cs typeface="Times New Roman" panose="02020603050405020304" pitchFamily="18" charset="0"/>
              </a:rPr>
              <a:t>Complete TCS Materials</a:t>
            </a:r>
            <a:r>
              <a:rPr lang="en-US" sz="2000" b="0" dirty="0">
                <a:solidFill>
                  <a:srgbClr val="000000"/>
                </a:solidFill>
                <a:effectLst/>
                <a:latin typeface="Times New Roman" panose="02020603050405020304" pitchFamily="18" charset="0"/>
                <a:cs typeface="Times New Roman" panose="02020603050405020304" pitchFamily="18" charset="0"/>
              </a:rPr>
              <a:t>](</a:t>
            </a:r>
            <a:r>
              <a:rPr lang="en-US" sz="2000" b="0" u="sng" dirty="0">
                <a:solidFill>
                  <a:srgbClr val="000000"/>
                </a:solidFill>
                <a:effectLst/>
                <a:latin typeface="Times New Roman" panose="02020603050405020304" pitchFamily="18" charset="0"/>
                <a:cs typeface="Times New Roman" panose="02020603050405020304" pitchFamily="18" charset="0"/>
                <a:hlinkClick r:id="rId4"/>
              </a:rPr>
              <a:t>https://drive.google.com/drive/folders/1I8QqnzZonRewbSnUMyfC9-tRduEJ4gyB</a:t>
            </a:r>
            <a:r>
              <a:rPr lang="en-US" sz="2000" b="0" u="sng" dirty="0">
                <a:solidFill>
                  <a:srgbClr val="000000"/>
                </a:solidFill>
                <a:effectLst/>
                <a:latin typeface="Times New Roman" panose="02020603050405020304" pitchFamily="18" charset="0"/>
                <a:cs typeface="Times New Roman" panose="02020603050405020304" pitchFamily="18" charset="0"/>
              </a:rPr>
              <a:t> </a:t>
            </a:r>
            <a:r>
              <a:rPr lang="en-US" sz="2000" b="0" dirty="0">
                <a:solidFill>
                  <a:srgbClr val="000000"/>
                </a:solidFill>
                <a:effectLst/>
                <a:latin typeface="Times New Roman" panose="02020603050405020304" pitchFamily="18" charset="0"/>
                <a:cs typeface="Times New Roman" panose="02020603050405020304" pitchFamily="18" charset="0"/>
              </a:rPr>
              <a:t>)</a:t>
            </a:r>
          </a:p>
          <a:p>
            <a:pPr>
              <a:lnSpc>
                <a:spcPct val="150000"/>
              </a:lnSpc>
            </a:pPr>
            <a:r>
              <a:rPr lang="en-US" sz="2000" b="0" dirty="0">
                <a:solidFill>
                  <a:srgbClr val="0451A5"/>
                </a:solidFill>
                <a:effectLst/>
                <a:latin typeface="Times New Roman" panose="02020603050405020304" pitchFamily="18" charset="0"/>
                <a:cs typeface="Times New Roman" panose="02020603050405020304" pitchFamily="18" charset="0"/>
              </a:rPr>
              <a:t>-</a:t>
            </a:r>
            <a:r>
              <a:rPr lang="en-US" sz="2000" b="0" dirty="0">
                <a:solidFill>
                  <a:srgbClr val="000000"/>
                </a:solidFill>
                <a:effectLst/>
                <a:latin typeface="Times New Roman" panose="02020603050405020304" pitchFamily="18" charset="0"/>
                <a:cs typeface="Times New Roman" panose="02020603050405020304" pitchFamily="18" charset="0"/>
              </a:rPr>
              <a:t> [</a:t>
            </a:r>
            <a:r>
              <a:rPr lang="en-US" sz="2000" b="0" dirty="0">
                <a:solidFill>
                  <a:srgbClr val="A31515"/>
                </a:solidFill>
                <a:effectLst/>
                <a:latin typeface="Times New Roman" panose="02020603050405020304" pitchFamily="18" charset="0"/>
                <a:cs typeface="Times New Roman" panose="02020603050405020304" pitchFamily="18" charset="0"/>
              </a:rPr>
              <a:t>Complete ZOHO Materials</a:t>
            </a:r>
            <a:r>
              <a:rPr lang="en-US" sz="2000" b="0" dirty="0">
                <a:solidFill>
                  <a:srgbClr val="000000"/>
                </a:solidFill>
                <a:effectLst/>
                <a:latin typeface="Times New Roman" panose="02020603050405020304" pitchFamily="18" charset="0"/>
                <a:cs typeface="Times New Roman" panose="02020603050405020304" pitchFamily="18" charset="0"/>
              </a:rPr>
              <a:t>](</a:t>
            </a:r>
            <a:r>
              <a:rPr lang="en-US" sz="2000" b="0" u="sng" dirty="0">
                <a:solidFill>
                  <a:srgbClr val="000000"/>
                </a:solidFill>
                <a:effectLst/>
                <a:latin typeface="Times New Roman" panose="02020603050405020304" pitchFamily="18" charset="0"/>
                <a:cs typeface="Times New Roman" panose="02020603050405020304" pitchFamily="18" charset="0"/>
                <a:hlinkClick r:id="rId5"/>
              </a:rPr>
              <a:t>https://drive.google.com/drive/folders/1EtXkhhxviVc_orwQk78wAwav-cut63Yr</a:t>
            </a:r>
            <a:r>
              <a:rPr lang="en-US" sz="2000" b="0" u="sng" dirty="0">
                <a:solidFill>
                  <a:srgbClr val="000000"/>
                </a:solidFill>
                <a:effectLst/>
                <a:latin typeface="Times New Roman" panose="02020603050405020304" pitchFamily="18" charset="0"/>
                <a:cs typeface="Times New Roman" panose="02020603050405020304" pitchFamily="18" charset="0"/>
              </a:rPr>
              <a:t> </a:t>
            </a:r>
            <a:r>
              <a:rPr lang="en-US" sz="2000" b="0" dirty="0">
                <a:solidFill>
                  <a:srgbClr val="000000"/>
                </a:solidFill>
                <a:effectLst/>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DE535D26-72FA-92C6-FEBD-83E180901FE0}"/>
              </a:ext>
            </a:extLst>
          </p:cNvPr>
          <p:cNvSpPr txBox="1"/>
          <p:nvPr/>
        </p:nvSpPr>
        <p:spPr>
          <a:xfrm>
            <a:off x="0" y="654050"/>
            <a:ext cx="10693400" cy="905056"/>
          </a:xfrm>
          <a:prstGeom prst="rect">
            <a:avLst/>
          </a:prstGeom>
          <a:noFill/>
        </p:spPr>
        <p:txBody>
          <a:bodyPr wrap="square">
            <a:spAutoFit/>
          </a:bodyPr>
          <a:lstStyle/>
          <a:p>
            <a:pPr algn="ctr">
              <a:lnSpc>
                <a:spcPct val="150000"/>
              </a:lnSpc>
            </a:pPr>
            <a:r>
              <a:rPr lang="en-US" sz="4000" b="1" dirty="0">
                <a:solidFill>
                  <a:srgbClr val="002060"/>
                </a:solidFill>
                <a:effectLst/>
                <a:latin typeface="Times New Roman" panose="02020603050405020304" pitchFamily="18" charset="0"/>
                <a:cs typeface="Times New Roman" panose="02020603050405020304" pitchFamily="18" charset="0"/>
              </a:rPr>
              <a:t>INTERVIEW PREPARATION MATERIALS</a:t>
            </a:r>
            <a:endParaRPr lang="en-US" sz="4000" b="0" dirty="0">
              <a:solidFill>
                <a:srgbClr val="00206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64633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C6B73-61C0-F9C2-1824-A6619C202A60}"/>
              </a:ext>
            </a:extLst>
          </p:cNvPr>
          <p:cNvPicPr>
            <a:picLocks noChangeAspect="1"/>
          </p:cNvPicPr>
          <p:nvPr/>
        </p:nvPicPr>
        <p:blipFill>
          <a:blip r:embed="rId2"/>
          <a:stretch>
            <a:fillRect/>
          </a:stretch>
        </p:blipFill>
        <p:spPr>
          <a:xfrm>
            <a:off x="1016782" y="1074940"/>
            <a:ext cx="8726279" cy="5448103"/>
          </a:xfrm>
          <a:prstGeom prst="rect">
            <a:avLst/>
          </a:prstGeom>
        </p:spPr>
      </p:pic>
    </p:spTree>
    <p:extLst>
      <p:ext uri="{BB962C8B-B14F-4D97-AF65-F5344CB8AC3E}">
        <p14:creationId xmlns:p14="http://schemas.microsoft.com/office/powerpoint/2010/main" val="36745775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56EDE-7034-7BCE-3859-FB933B957DED}"/>
              </a:ext>
            </a:extLst>
          </p:cNvPr>
          <p:cNvPicPr>
            <a:picLocks noChangeAspect="1"/>
          </p:cNvPicPr>
          <p:nvPr/>
        </p:nvPicPr>
        <p:blipFill>
          <a:blip r:embed="rId2"/>
          <a:stretch>
            <a:fillRect/>
          </a:stretch>
        </p:blipFill>
        <p:spPr>
          <a:xfrm>
            <a:off x="6279133" y="1923038"/>
            <a:ext cx="3260798" cy="294111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08AE7EC-A81D-9C72-1AEA-22AAF84BEEA5}"/>
              </a:ext>
            </a:extLst>
          </p:cNvPr>
          <p:cNvPicPr>
            <a:picLocks noChangeAspect="1"/>
          </p:cNvPicPr>
          <p:nvPr/>
        </p:nvPicPr>
        <p:blipFill>
          <a:blip r:embed="rId3"/>
          <a:stretch>
            <a:fillRect/>
          </a:stretch>
        </p:blipFill>
        <p:spPr>
          <a:xfrm>
            <a:off x="1000357" y="1923038"/>
            <a:ext cx="3203255" cy="294111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20DCE5B-D185-2C53-485C-3A41966F3EF3}"/>
              </a:ext>
            </a:extLst>
          </p:cNvPr>
          <p:cNvSpPr txBox="1"/>
          <p:nvPr/>
        </p:nvSpPr>
        <p:spPr>
          <a:xfrm>
            <a:off x="2996481" y="852274"/>
            <a:ext cx="5116238" cy="956287"/>
          </a:xfrm>
          <a:prstGeom prst="rect">
            <a:avLst/>
          </a:prstGeom>
          <a:noFill/>
        </p:spPr>
        <p:txBody>
          <a:bodyPr wrap="square">
            <a:spAutoFit/>
          </a:bodyPr>
          <a:lstStyle/>
          <a:p>
            <a:r>
              <a:rPr lang="en-US" sz="2807" b="1" dirty="0">
                <a:solidFill>
                  <a:schemeClr val="tx2">
                    <a:lumMod val="50000"/>
                  </a:schemeClr>
                </a:solidFill>
                <a:latin typeface="Times New Roman" panose="02020603050405020304" pitchFamily="18" charset="0"/>
                <a:cs typeface="Times New Roman" panose="02020603050405020304" pitchFamily="18" charset="0"/>
              </a:rPr>
              <a:t>WHICH LOGO IS CORRECT?</a:t>
            </a:r>
            <a:endParaRPr lang="en-IN" sz="2807" b="1"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840082"/>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6BBA3-06AA-1791-7423-47772A1AA804}"/>
              </a:ext>
            </a:extLst>
          </p:cNvPr>
          <p:cNvPicPr>
            <a:picLocks noChangeAspect="1"/>
          </p:cNvPicPr>
          <p:nvPr/>
        </p:nvPicPr>
        <p:blipFill>
          <a:blip r:embed="rId2"/>
          <a:stretch>
            <a:fillRect/>
          </a:stretch>
        </p:blipFill>
        <p:spPr>
          <a:xfrm>
            <a:off x="1134904" y="1148688"/>
            <a:ext cx="8534330" cy="5328263"/>
          </a:xfrm>
          <a:prstGeom prst="rect">
            <a:avLst/>
          </a:prstGeom>
        </p:spPr>
      </p:pic>
    </p:spTree>
    <p:extLst>
      <p:ext uri="{BB962C8B-B14F-4D97-AF65-F5344CB8AC3E}">
        <p14:creationId xmlns:p14="http://schemas.microsoft.com/office/powerpoint/2010/main" val="1151408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BA4183-FAB7-5AC5-B41E-A9BA9769A58E}"/>
              </a:ext>
            </a:extLst>
          </p:cNvPr>
          <p:cNvPicPr>
            <a:picLocks noChangeAspect="1"/>
          </p:cNvPicPr>
          <p:nvPr/>
        </p:nvPicPr>
        <p:blipFill>
          <a:blip r:embed="rId2"/>
          <a:stretch>
            <a:fillRect/>
          </a:stretch>
        </p:blipFill>
        <p:spPr>
          <a:xfrm>
            <a:off x="935881" y="1480552"/>
            <a:ext cx="3184765" cy="280516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3F0DE2C-1659-845D-6F0C-CB54E1EC3178}"/>
              </a:ext>
            </a:extLst>
          </p:cNvPr>
          <p:cNvPicPr>
            <a:picLocks noChangeAspect="1"/>
          </p:cNvPicPr>
          <p:nvPr/>
        </p:nvPicPr>
        <p:blipFill>
          <a:blip r:embed="rId3"/>
          <a:stretch>
            <a:fillRect/>
          </a:stretch>
        </p:blipFill>
        <p:spPr>
          <a:xfrm>
            <a:off x="6157923" y="1480552"/>
            <a:ext cx="3599596" cy="280516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CB7DF2E8-9F62-08EB-C73A-5BEA7AB5EE20}"/>
              </a:ext>
            </a:extLst>
          </p:cNvPr>
          <p:cNvSpPr txBox="1"/>
          <p:nvPr/>
        </p:nvSpPr>
        <p:spPr>
          <a:xfrm>
            <a:off x="4945698" y="2233793"/>
            <a:ext cx="802005" cy="1172180"/>
          </a:xfrm>
          <a:prstGeom prst="rect">
            <a:avLst/>
          </a:prstGeom>
          <a:noFill/>
        </p:spPr>
        <p:txBody>
          <a:bodyPr wrap="square" rtlCol="0">
            <a:spAutoFit/>
          </a:bodyPr>
          <a:lstStyle/>
          <a:p>
            <a:r>
              <a:rPr lang="en-US" sz="7017" dirty="0"/>
              <a:t>+</a:t>
            </a:r>
            <a:endParaRPr lang="en-IN" sz="7017" dirty="0"/>
          </a:p>
        </p:txBody>
      </p:sp>
    </p:spTree>
    <p:extLst>
      <p:ext uri="{BB962C8B-B14F-4D97-AF65-F5344CB8AC3E}">
        <p14:creationId xmlns:p14="http://schemas.microsoft.com/office/powerpoint/2010/main" val="1188139635"/>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728BD4-C80A-5A37-536F-418E29E09792}"/>
              </a:ext>
            </a:extLst>
          </p:cNvPr>
          <p:cNvPicPr>
            <a:picLocks noChangeAspect="1"/>
          </p:cNvPicPr>
          <p:nvPr/>
        </p:nvPicPr>
        <p:blipFill>
          <a:blip r:embed="rId2"/>
          <a:stretch>
            <a:fillRect/>
          </a:stretch>
        </p:blipFill>
        <p:spPr>
          <a:xfrm>
            <a:off x="952857" y="1035028"/>
            <a:ext cx="8745908" cy="5460359"/>
          </a:xfrm>
          <a:prstGeom prst="rect">
            <a:avLst/>
          </a:prstGeom>
        </p:spPr>
      </p:pic>
    </p:spTree>
    <p:extLst>
      <p:ext uri="{BB962C8B-B14F-4D97-AF65-F5344CB8AC3E}">
        <p14:creationId xmlns:p14="http://schemas.microsoft.com/office/powerpoint/2010/main" val="7138685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FD0EDC-71BC-8038-EEAD-D811DA9276FA}"/>
              </a:ext>
            </a:extLst>
          </p:cNvPr>
          <p:cNvPicPr>
            <a:picLocks noChangeAspect="1"/>
          </p:cNvPicPr>
          <p:nvPr/>
        </p:nvPicPr>
        <p:blipFill>
          <a:blip r:embed="rId2"/>
          <a:stretch>
            <a:fillRect/>
          </a:stretch>
        </p:blipFill>
        <p:spPr>
          <a:xfrm>
            <a:off x="811223" y="1545081"/>
            <a:ext cx="2249301" cy="312505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62D5B92-A466-259B-0CB5-FB48F6FBBF2F}"/>
              </a:ext>
            </a:extLst>
          </p:cNvPr>
          <p:cNvPicPr>
            <a:picLocks noChangeAspect="1"/>
          </p:cNvPicPr>
          <p:nvPr/>
        </p:nvPicPr>
        <p:blipFill>
          <a:blip r:embed="rId3"/>
          <a:stretch>
            <a:fillRect/>
          </a:stretch>
        </p:blipFill>
        <p:spPr>
          <a:xfrm>
            <a:off x="5009138" y="1545081"/>
            <a:ext cx="5103687" cy="312505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1464E11-783F-92B3-7474-B96757757E4E}"/>
              </a:ext>
            </a:extLst>
          </p:cNvPr>
          <p:cNvSpPr txBox="1"/>
          <p:nvPr/>
        </p:nvSpPr>
        <p:spPr>
          <a:xfrm>
            <a:off x="3754999" y="2527224"/>
            <a:ext cx="802005" cy="1172180"/>
          </a:xfrm>
          <a:prstGeom prst="rect">
            <a:avLst/>
          </a:prstGeom>
          <a:noFill/>
        </p:spPr>
        <p:txBody>
          <a:bodyPr wrap="square" rtlCol="0">
            <a:spAutoFit/>
          </a:bodyPr>
          <a:lstStyle/>
          <a:p>
            <a:r>
              <a:rPr lang="en-US" sz="7017" dirty="0"/>
              <a:t>+</a:t>
            </a:r>
            <a:endParaRPr lang="en-IN" sz="7017" dirty="0"/>
          </a:p>
        </p:txBody>
      </p:sp>
    </p:spTree>
    <p:extLst>
      <p:ext uri="{BB962C8B-B14F-4D97-AF65-F5344CB8AC3E}">
        <p14:creationId xmlns:p14="http://schemas.microsoft.com/office/powerpoint/2010/main" val="2080153488"/>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4C7C1-C3EF-EB2C-E847-6BBA72C19168}"/>
              </a:ext>
            </a:extLst>
          </p:cNvPr>
          <p:cNvPicPr>
            <a:picLocks noChangeAspect="1"/>
          </p:cNvPicPr>
          <p:nvPr/>
        </p:nvPicPr>
        <p:blipFill>
          <a:blip r:embed="rId2"/>
          <a:stretch>
            <a:fillRect/>
          </a:stretch>
        </p:blipFill>
        <p:spPr>
          <a:xfrm>
            <a:off x="879868" y="989460"/>
            <a:ext cx="8818897" cy="5505927"/>
          </a:xfrm>
          <a:prstGeom prst="rect">
            <a:avLst/>
          </a:prstGeom>
        </p:spPr>
      </p:pic>
    </p:spTree>
    <p:extLst>
      <p:ext uri="{BB962C8B-B14F-4D97-AF65-F5344CB8AC3E}">
        <p14:creationId xmlns:p14="http://schemas.microsoft.com/office/powerpoint/2010/main" val="23419132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50CED5-EB69-D500-2F2F-490B7024A195}"/>
              </a:ext>
            </a:extLst>
          </p:cNvPr>
          <p:cNvPicPr>
            <a:picLocks noChangeAspect="1"/>
          </p:cNvPicPr>
          <p:nvPr/>
        </p:nvPicPr>
        <p:blipFill>
          <a:blip r:embed="rId2"/>
          <a:stretch>
            <a:fillRect/>
          </a:stretch>
        </p:blipFill>
        <p:spPr>
          <a:xfrm>
            <a:off x="838829" y="1816892"/>
            <a:ext cx="3789802" cy="307461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346A03B-5536-0CE4-B4D3-F84877EDD4EB}"/>
              </a:ext>
            </a:extLst>
          </p:cNvPr>
          <p:cNvPicPr>
            <a:picLocks noChangeAspect="1"/>
          </p:cNvPicPr>
          <p:nvPr/>
        </p:nvPicPr>
        <p:blipFill>
          <a:blip r:embed="rId3"/>
          <a:stretch>
            <a:fillRect/>
          </a:stretch>
        </p:blipFill>
        <p:spPr>
          <a:xfrm>
            <a:off x="6117511" y="1816892"/>
            <a:ext cx="3776434" cy="304119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2C74D10-D1E2-5F4A-4861-2B9DAA11FA54}"/>
              </a:ext>
            </a:extLst>
          </p:cNvPr>
          <p:cNvSpPr txBox="1"/>
          <p:nvPr/>
        </p:nvSpPr>
        <p:spPr>
          <a:xfrm>
            <a:off x="2772218" y="916513"/>
            <a:ext cx="5180768" cy="524311"/>
          </a:xfrm>
          <a:prstGeom prst="rect">
            <a:avLst/>
          </a:prstGeom>
          <a:noFill/>
        </p:spPr>
        <p:txBody>
          <a:bodyPr wrap="square">
            <a:spAutoFit/>
          </a:bodyPr>
          <a:lstStyle/>
          <a:p>
            <a:r>
              <a:rPr lang="en-US" sz="2807" b="1" dirty="0">
                <a:solidFill>
                  <a:schemeClr val="tx2">
                    <a:lumMod val="50000"/>
                  </a:schemeClr>
                </a:solidFill>
                <a:latin typeface="Times New Roman" panose="02020603050405020304" pitchFamily="18" charset="0"/>
                <a:cs typeface="Times New Roman" panose="02020603050405020304" pitchFamily="18" charset="0"/>
              </a:rPr>
              <a:t>WHICH LOGO IS CORRECT?</a:t>
            </a:r>
            <a:endParaRPr lang="en-IN" sz="2807" b="1"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348474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2DE0-3420-6898-1033-733A0CE91E3A}"/>
              </a:ext>
            </a:extLst>
          </p:cNvPr>
          <p:cNvSpPr>
            <a:spLocks noGrp="1"/>
          </p:cNvSpPr>
          <p:nvPr>
            <p:ph type="title"/>
          </p:nvPr>
        </p:nvSpPr>
        <p:spPr>
          <a:xfrm>
            <a:off x="0" y="241807"/>
            <a:ext cx="10693399" cy="1354217"/>
          </a:xfrm>
        </p:spPr>
        <p:txBody>
          <a:bodyPr/>
          <a:lstStyle/>
          <a:p>
            <a:pPr algn="ctr"/>
            <a:r>
              <a:rPr lang="en-IN" b="1" dirty="0">
                <a:solidFill>
                  <a:srgbClr val="002060"/>
                </a:solidFill>
                <a:latin typeface="Times New Roman" panose="02020603050405020304" pitchFamily="18" charset="0"/>
                <a:cs typeface="Times New Roman" panose="02020603050405020304" pitchFamily="18" charset="0"/>
              </a:rPr>
              <a:t>How! Where!</a:t>
            </a:r>
            <a:br>
              <a:rPr lang="en-IN" b="1" dirty="0">
                <a:solidFill>
                  <a:srgbClr val="002060"/>
                </a:solidFill>
                <a:latin typeface="Times New Roman" panose="02020603050405020304" pitchFamily="18" charset="0"/>
                <a:cs typeface="Times New Roman" panose="02020603050405020304" pitchFamily="18" charset="0"/>
              </a:rPr>
            </a:br>
            <a:r>
              <a:rPr lang="en-IN" b="1" dirty="0">
                <a:solidFill>
                  <a:srgbClr val="002060"/>
                </a:solidFill>
                <a:latin typeface="Times New Roman" panose="02020603050405020304" pitchFamily="18" charset="0"/>
                <a:cs typeface="Times New Roman" panose="02020603050405020304" pitchFamily="18" charset="0"/>
              </a:rPr>
              <a:t>Projects </a:t>
            </a:r>
          </a:p>
        </p:txBody>
      </p:sp>
      <p:sp>
        <p:nvSpPr>
          <p:cNvPr id="3" name="TextBox 2">
            <a:extLst>
              <a:ext uri="{FF2B5EF4-FFF2-40B4-BE49-F238E27FC236}">
                <a16:creationId xmlns:a16="http://schemas.microsoft.com/office/drawing/2014/main" id="{D49E9546-3374-A7D3-6EEE-F911BCB3D8D9}"/>
              </a:ext>
            </a:extLst>
          </p:cNvPr>
          <p:cNvSpPr txBox="1"/>
          <p:nvPr/>
        </p:nvSpPr>
        <p:spPr>
          <a:xfrm>
            <a:off x="660399" y="1596024"/>
            <a:ext cx="9372600" cy="5262979"/>
          </a:xfrm>
          <a:prstGeom prst="rect">
            <a:avLst/>
          </a:prstGeom>
          <a:noFill/>
        </p:spPr>
        <p:txBody>
          <a:bodyPr wrap="square" rtlCol="0">
            <a:spAutoFit/>
          </a:bodyPr>
          <a:lstStyle/>
          <a:p>
            <a:pPr marL="285750" indent="-285750" algn="l">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AI &amp; ML  REAL-TIME PROJECTS</a:t>
            </a:r>
          </a:p>
          <a:p>
            <a:pPr algn="l"/>
            <a:r>
              <a:rPr lang="en-IN" sz="24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hlinkClick r:id="rId2"/>
              </a:rPr>
              <a:t>https://youtu.be/4O1rs7mrNDo?si=nQx13JEMw2lvHTPD</a:t>
            </a:r>
            <a:endParaRPr lang="en-IN" sz="2400" b="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IOT-EMBEDDED SYSTEM</a:t>
            </a:r>
          </a:p>
          <a:p>
            <a:pPr lvl="6" algn="l"/>
            <a:r>
              <a:rPr lang="en-IN" sz="24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hlinkClick r:id="rId3"/>
              </a:rPr>
              <a:t>https://youtu.be/5xKyZrwn2t8?si=kneGv90jGYxYAn-k</a:t>
            </a:r>
            <a:r>
              <a:rPr lang="en-IN" sz="2400" b="1" dirty="0">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VLSI AND SYSTEM DESIGN </a:t>
            </a:r>
          </a:p>
          <a:p>
            <a:pPr lvl="4" algn="l"/>
            <a:r>
              <a:rPr lang="en-IN" sz="2400" b="1" dirty="0">
                <a:latin typeface="Times New Roman" panose="02020603050405020304" pitchFamily="18" charset="0"/>
                <a:cs typeface="Times New Roman" panose="02020603050405020304" pitchFamily="18" charset="0"/>
                <a:hlinkClick r:id="rId4"/>
              </a:rPr>
              <a:t>             https://youtu.be/rWOQ3qwH02g?si=s1QEr8xIBmN-zSUO</a:t>
            </a:r>
            <a:r>
              <a:rPr lang="en-IN" sz="2400" b="1" dirty="0">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DEVOPS</a:t>
            </a:r>
          </a:p>
          <a:p>
            <a:pPr algn="l"/>
            <a:r>
              <a:rPr lang="en-IN" sz="2400" b="1" dirty="0">
                <a:latin typeface="Times New Roman" panose="02020603050405020304" pitchFamily="18" charset="0"/>
                <a:cs typeface="Times New Roman" panose="02020603050405020304" pitchFamily="18" charset="0"/>
                <a:hlinkClick r:id="rId5"/>
              </a:rPr>
              <a:t>                  https://youtu.be/Ou9j73aWgyE?si=9wO9MAz2ceM48rb0</a:t>
            </a:r>
            <a:r>
              <a:rPr lang="en-IN" sz="2400" b="1" dirty="0">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DJANGO IN PYTHON</a:t>
            </a:r>
          </a:p>
          <a:p>
            <a:pPr algn="l"/>
            <a:r>
              <a:rPr lang="en-IN" sz="2400" b="1" dirty="0">
                <a:latin typeface="Times New Roman" panose="02020603050405020304" pitchFamily="18" charset="0"/>
                <a:cs typeface="Times New Roman" panose="02020603050405020304" pitchFamily="18" charset="0"/>
                <a:hlinkClick r:id="rId6"/>
              </a:rPr>
              <a:t>https://youtu.be/g5vFWHajutg?si=TJNvLM2-7WSN2Ah2</a:t>
            </a:r>
            <a:r>
              <a:rPr lang="en-IN" sz="2400" b="1" dirty="0">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DIGITAL MARKETING (SEO)</a:t>
            </a:r>
          </a:p>
          <a:p>
            <a:pPr algn="l"/>
            <a:r>
              <a:rPr lang="en-IN" sz="2400" b="1" dirty="0">
                <a:latin typeface="Times New Roman" panose="02020603050405020304" pitchFamily="18" charset="0"/>
                <a:cs typeface="Times New Roman" panose="02020603050405020304" pitchFamily="18" charset="0"/>
                <a:hlinkClick r:id="rId7"/>
              </a:rPr>
              <a:t>https://youtu.be/9ZxHSIaP_6A?si=ySxy787MZPjC7V5i</a:t>
            </a:r>
            <a:r>
              <a:rPr lang="en-IN" sz="2400" b="1" dirty="0">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VERILOG</a:t>
            </a:r>
          </a:p>
          <a:p>
            <a:pPr algn="l"/>
            <a:r>
              <a:rPr lang="en-IN" sz="2400" b="1" dirty="0">
                <a:latin typeface="Times New Roman" panose="02020603050405020304" pitchFamily="18" charset="0"/>
                <a:cs typeface="Times New Roman" panose="02020603050405020304" pitchFamily="18" charset="0"/>
                <a:hlinkClick r:id="rId8"/>
              </a:rPr>
              <a:t> https://youtu.be/YE-JrestfRw?si=LCu-ZTpjGPyeUAua</a:t>
            </a:r>
            <a:r>
              <a:rPr lang="en-IN" sz="24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82468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4BF5-718A-3C4B-AC25-8DB19A97A531}"/>
              </a:ext>
            </a:extLst>
          </p:cNvPr>
          <p:cNvSpPr>
            <a:spLocks noGrp="1"/>
          </p:cNvSpPr>
          <p:nvPr>
            <p:ph type="title"/>
          </p:nvPr>
        </p:nvSpPr>
        <p:spPr>
          <a:xfrm>
            <a:off x="0" y="241807"/>
            <a:ext cx="10693399" cy="830997"/>
          </a:xfrm>
        </p:spPr>
        <p:txBody>
          <a:bodyPr/>
          <a:lstStyle/>
          <a:p>
            <a:pPr algn="ctr"/>
            <a:r>
              <a:rPr lang="en-IN" sz="5400" b="1" dirty="0">
                <a:solidFill>
                  <a:srgbClr val="002060"/>
                </a:solidFill>
                <a:latin typeface="Times New Roman" panose="02020603050405020304" pitchFamily="18" charset="0"/>
                <a:cs typeface="Times New Roman" panose="02020603050405020304" pitchFamily="18" charset="0"/>
              </a:rPr>
              <a:t>What is the role</a:t>
            </a:r>
          </a:p>
        </p:txBody>
      </p:sp>
      <p:sp>
        <p:nvSpPr>
          <p:cNvPr id="4" name="TextBox 3">
            <a:extLst>
              <a:ext uri="{FF2B5EF4-FFF2-40B4-BE49-F238E27FC236}">
                <a16:creationId xmlns:a16="http://schemas.microsoft.com/office/drawing/2014/main" id="{EE649D01-ED21-6255-6947-4416E58DA1A3}"/>
              </a:ext>
            </a:extLst>
          </p:cNvPr>
          <p:cNvSpPr txBox="1"/>
          <p:nvPr/>
        </p:nvSpPr>
        <p:spPr>
          <a:xfrm>
            <a:off x="1536700" y="1797050"/>
            <a:ext cx="8077200" cy="5016758"/>
          </a:xfrm>
          <a:prstGeom prst="rect">
            <a:avLst/>
          </a:prstGeom>
          <a:noFill/>
        </p:spPr>
        <p:txBody>
          <a:bodyPr wrap="square">
            <a:spAutoFit/>
          </a:bodyPr>
          <a:lstStyle/>
          <a:p>
            <a:pPr>
              <a:buFont typeface="+mj-lt"/>
              <a:buAutoNum type="arabicPeriod"/>
            </a:pPr>
            <a:r>
              <a:rPr lang="en-IN" sz="3200" dirty="0">
                <a:latin typeface="Times New Roman" panose="02020603050405020304" pitchFamily="18" charset="0"/>
                <a:cs typeface="Times New Roman" panose="02020603050405020304" pitchFamily="18" charset="0"/>
              </a:rPr>
              <a:t>Electronics Design Engineer</a:t>
            </a:r>
          </a:p>
          <a:p>
            <a:pPr>
              <a:buFont typeface="+mj-lt"/>
              <a:buAutoNum type="arabicPeriod"/>
            </a:pPr>
            <a:r>
              <a:rPr lang="en-IN" sz="3200" dirty="0">
                <a:latin typeface="Times New Roman" panose="02020603050405020304" pitchFamily="18" charset="0"/>
                <a:cs typeface="Times New Roman" panose="02020603050405020304" pitchFamily="18" charset="0"/>
              </a:rPr>
              <a:t>Networking Engineer </a:t>
            </a:r>
          </a:p>
          <a:p>
            <a:pPr>
              <a:buFont typeface="+mj-lt"/>
              <a:buAutoNum type="arabicPeriod"/>
            </a:pPr>
            <a:r>
              <a:rPr lang="en-IN" sz="3200" dirty="0">
                <a:latin typeface="Times New Roman" panose="02020603050405020304" pitchFamily="18" charset="0"/>
                <a:cs typeface="Times New Roman" panose="02020603050405020304" pitchFamily="18" charset="0"/>
              </a:rPr>
              <a:t>Embedded Systems Engineer</a:t>
            </a:r>
          </a:p>
          <a:p>
            <a:pPr>
              <a:buFont typeface="+mj-lt"/>
              <a:buAutoNum type="arabicPeriod"/>
            </a:pPr>
            <a:r>
              <a:rPr lang="en-IN" sz="3200" dirty="0">
                <a:latin typeface="Times New Roman" panose="02020603050405020304" pitchFamily="18" charset="0"/>
                <a:cs typeface="Times New Roman" panose="02020603050405020304" pitchFamily="18" charset="0"/>
              </a:rPr>
              <a:t>Telecom Engineer</a:t>
            </a:r>
          </a:p>
          <a:p>
            <a:pPr>
              <a:buFont typeface="+mj-lt"/>
              <a:buAutoNum type="arabicPeriod"/>
            </a:pPr>
            <a:r>
              <a:rPr lang="en-IN" sz="3200" dirty="0">
                <a:latin typeface="Times New Roman" panose="02020603050405020304" pitchFamily="18" charset="0"/>
                <a:cs typeface="Times New Roman" panose="02020603050405020304" pitchFamily="18" charset="0"/>
              </a:rPr>
              <a:t>VLSI Design Engineer</a:t>
            </a:r>
          </a:p>
          <a:p>
            <a:pPr>
              <a:buFont typeface="+mj-lt"/>
              <a:buAutoNum type="arabicPeriod"/>
            </a:pPr>
            <a:r>
              <a:rPr lang="en-IN" sz="3200" dirty="0">
                <a:latin typeface="Times New Roman" panose="02020603050405020304" pitchFamily="18" charset="0"/>
                <a:cs typeface="Times New Roman" panose="02020603050405020304" pitchFamily="18" charset="0"/>
              </a:rPr>
              <a:t>Signal Processing Engineer</a:t>
            </a:r>
          </a:p>
          <a:p>
            <a:pPr>
              <a:buFont typeface="+mj-lt"/>
              <a:buAutoNum type="arabicPeriod" startAt="6"/>
            </a:pPr>
            <a:r>
              <a:rPr lang="en-IN" sz="3200" dirty="0">
                <a:latin typeface="Times New Roman" panose="02020603050405020304" pitchFamily="18" charset="0"/>
                <a:cs typeface="Times New Roman" panose="02020603050405020304" pitchFamily="18" charset="0"/>
              </a:rPr>
              <a:t>Software Developer</a:t>
            </a:r>
          </a:p>
          <a:p>
            <a:pPr>
              <a:buFont typeface="+mj-lt"/>
              <a:buAutoNum type="arabicPeriod" startAt="6"/>
            </a:pPr>
            <a:r>
              <a:rPr lang="en-IN" sz="3200" dirty="0">
                <a:latin typeface="Times New Roman" panose="02020603050405020304" pitchFamily="18" charset="0"/>
                <a:cs typeface="Times New Roman" panose="02020603050405020304" pitchFamily="18" charset="0"/>
              </a:rPr>
              <a:t>Data Analyst</a:t>
            </a:r>
          </a:p>
          <a:p>
            <a:pPr>
              <a:buFont typeface="+mj-lt"/>
              <a:buAutoNum type="arabicPeriod" startAt="6"/>
            </a:pPr>
            <a:r>
              <a:rPr lang="en-IN" sz="3200" dirty="0">
                <a:latin typeface="Times New Roman" panose="02020603050405020304" pitchFamily="18" charset="0"/>
                <a:cs typeface="Times New Roman" panose="02020603050405020304" pitchFamily="18" charset="0"/>
              </a:rPr>
              <a:t>AI/ML Engineer</a:t>
            </a:r>
          </a:p>
          <a:p>
            <a:pPr>
              <a:buFont typeface="+mj-lt"/>
              <a:buAutoNum type="arabicPeriod" startAt="6"/>
            </a:pPr>
            <a:r>
              <a:rPr lang="en-IN" sz="3200" dirty="0">
                <a:latin typeface="Times New Roman" panose="02020603050405020304" pitchFamily="18" charset="0"/>
                <a:cs typeface="Times New Roman" panose="02020603050405020304" pitchFamily="18" charset="0"/>
              </a:rPr>
              <a:t>IoT Developer</a:t>
            </a:r>
          </a:p>
        </p:txBody>
      </p:sp>
    </p:spTree>
    <p:extLst>
      <p:ext uri="{BB962C8B-B14F-4D97-AF65-F5344CB8AC3E}">
        <p14:creationId xmlns:p14="http://schemas.microsoft.com/office/powerpoint/2010/main" val="3734672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1815-1E18-2E6F-21C1-1177D52CD52A}"/>
              </a:ext>
            </a:extLst>
          </p:cNvPr>
          <p:cNvSpPr>
            <a:spLocks noGrp="1"/>
          </p:cNvSpPr>
          <p:nvPr>
            <p:ph type="title"/>
          </p:nvPr>
        </p:nvSpPr>
        <p:spPr>
          <a:xfrm>
            <a:off x="1612900" y="2711450"/>
            <a:ext cx="7025005" cy="1354217"/>
          </a:xfrm>
        </p:spPr>
        <p:txBody>
          <a:bodyPr/>
          <a:lstStyle/>
          <a:p>
            <a:pPr algn="ctr"/>
            <a:r>
              <a:rPr lang="en-IN" dirty="0">
                <a:solidFill>
                  <a:srgbClr val="FF0000"/>
                </a:solidFill>
                <a:latin typeface="Algerian" panose="04020705040A02060702" pitchFamily="82" charset="0"/>
              </a:rPr>
              <a:t>Form a team and name the team </a:t>
            </a:r>
          </a:p>
        </p:txBody>
      </p:sp>
    </p:spTree>
    <p:extLst>
      <p:ext uri="{BB962C8B-B14F-4D97-AF65-F5344CB8AC3E}">
        <p14:creationId xmlns:p14="http://schemas.microsoft.com/office/powerpoint/2010/main" val="14436636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B592C6-9AD4-2093-DC92-0C4E4511FC85}"/>
              </a:ext>
            </a:extLst>
          </p:cNvPr>
          <p:cNvPicPr>
            <a:picLocks noChangeAspect="1"/>
          </p:cNvPicPr>
          <p:nvPr/>
        </p:nvPicPr>
        <p:blipFill>
          <a:blip r:embed="rId2"/>
          <a:srcRect r="799"/>
          <a:stretch/>
        </p:blipFill>
        <p:spPr>
          <a:xfrm>
            <a:off x="276662" y="1644650"/>
            <a:ext cx="10140076" cy="5668166"/>
          </a:xfrm>
          <a:prstGeom prst="rect">
            <a:avLst/>
          </a:prstGeom>
        </p:spPr>
      </p:pic>
      <p:sp>
        <p:nvSpPr>
          <p:cNvPr id="3" name="TextBox 2">
            <a:extLst>
              <a:ext uri="{FF2B5EF4-FFF2-40B4-BE49-F238E27FC236}">
                <a16:creationId xmlns:a16="http://schemas.microsoft.com/office/drawing/2014/main" id="{E4892034-17F4-9938-67E9-E34540292C9C}"/>
              </a:ext>
            </a:extLst>
          </p:cNvPr>
          <p:cNvSpPr txBox="1"/>
          <p:nvPr/>
        </p:nvSpPr>
        <p:spPr>
          <a:xfrm>
            <a:off x="0" y="250034"/>
            <a:ext cx="10693400" cy="707886"/>
          </a:xfrm>
          <a:prstGeom prst="rect">
            <a:avLst/>
          </a:prstGeom>
          <a:noFill/>
        </p:spPr>
        <p:txBody>
          <a:bodyPr wrap="square" rtlCol="0">
            <a:spAutoFit/>
          </a:bodyPr>
          <a:lstStyle/>
          <a:p>
            <a:pPr algn="ctr"/>
            <a:r>
              <a:rPr lang="ta-IN" sz="4000" b="1" dirty="0">
                <a:solidFill>
                  <a:srgbClr val="002060"/>
                </a:solidFill>
                <a:latin typeface="Times New Roman" panose="02020603050405020304" pitchFamily="18" charset="0"/>
                <a:cs typeface="Times New Roman" panose="02020603050405020304" pitchFamily="18" charset="0"/>
              </a:rPr>
              <a:t>இது நம்ம </a:t>
            </a:r>
            <a:r>
              <a:rPr lang="en-IN" sz="4000" b="1" dirty="0">
                <a:solidFill>
                  <a:srgbClr val="002060"/>
                </a:solidFill>
                <a:latin typeface="Times New Roman" panose="02020603050405020304" pitchFamily="18" charset="0"/>
                <a:cs typeface="Times New Roman" panose="02020603050405020304" pitchFamily="18" charset="0"/>
              </a:rPr>
              <a:t>COMPANY </a:t>
            </a:r>
          </a:p>
        </p:txBody>
      </p:sp>
    </p:spTree>
    <p:extLst>
      <p:ext uri="{BB962C8B-B14F-4D97-AF65-F5344CB8AC3E}">
        <p14:creationId xmlns:p14="http://schemas.microsoft.com/office/powerpoint/2010/main" val="8240089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2392" y="554227"/>
            <a:ext cx="6014720" cy="696595"/>
          </a:xfrm>
          <a:prstGeom prst="rect">
            <a:avLst/>
          </a:prstGeom>
        </p:spPr>
        <p:txBody>
          <a:bodyPr vert="horz" wrap="square" lIns="0" tIns="12700" rIns="0" bIns="0" rtlCol="0">
            <a:spAutoFit/>
          </a:bodyPr>
          <a:lstStyle/>
          <a:p>
            <a:pPr marL="12700">
              <a:lnSpc>
                <a:spcPct val="100000"/>
              </a:lnSpc>
              <a:spcBef>
                <a:spcPts val="100"/>
              </a:spcBef>
            </a:pPr>
            <a:r>
              <a:rPr dirty="0"/>
              <a:t>What</a:t>
            </a:r>
            <a:r>
              <a:rPr spc="-25" dirty="0"/>
              <a:t> </a:t>
            </a:r>
            <a:r>
              <a:rPr dirty="0"/>
              <a:t>and</a:t>
            </a:r>
            <a:r>
              <a:rPr spc="-20" dirty="0"/>
              <a:t> </a:t>
            </a:r>
            <a:r>
              <a:rPr dirty="0"/>
              <a:t>why</a:t>
            </a:r>
            <a:r>
              <a:rPr spc="-15" dirty="0"/>
              <a:t> </a:t>
            </a:r>
            <a:r>
              <a:rPr spc="-35" dirty="0"/>
              <a:t>LTSPICE</a:t>
            </a:r>
          </a:p>
        </p:txBody>
      </p:sp>
      <p:sp>
        <p:nvSpPr>
          <p:cNvPr id="3" name="object 3"/>
          <p:cNvSpPr txBox="1"/>
          <p:nvPr/>
        </p:nvSpPr>
        <p:spPr>
          <a:xfrm>
            <a:off x="599828" y="1855723"/>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
        <p:nvSpPr>
          <p:cNvPr id="4" name="object 4"/>
          <p:cNvSpPr txBox="1"/>
          <p:nvPr/>
        </p:nvSpPr>
        <p:spPr>
          <a:xfrm>
            <a:off x="922916" y="1718563"/>
            <a:ext cx="1312545" cy="513715"/>
          </a:xfrm>
          <a:prstGeom prst="rect">
            <a:avLst/>
          </a:prstGeom>
        </p:spPr>
        <p:txBody>
          <a:bodyPr vert="horz" wrap="square" lIns="0" tIns="12700" rIns="0" bIns="0" rtlCol="0">
            <a:spAutoFit/>
          </a:bodyPr>
          <a:lstStyle/>
          <a:p>
            <a:pPr marL="12700">
              <a:lnSpc>
                <a:spcPct val="100000"/>
              </a:lnSpc>
              <a:spcBef>
                <a:spcPts val="100"/>
              </a:spcBef>
            </a:pPr>
            <a:r>
              <a:rPr sz="3200" dirty="0">
                <a:latin typeface="Arial MT"/>
                <a:cs typeface="Arial MT"/>
              </a:rPr>
              <a:t>What</a:t>
            </a:r>
            <a:r>
              <a:rPr sz="3200" spc="-30" dirty="0">
                <a:latin typeface="Arial MT"/>
                <a:cs typeface="Arial MT"/>
              </a:rPr>
              <a:t> </a:t>
            </a:r>
            <a:r>
              <a:rPr sz="3200" spc="-50" dirty="0">
                <a:latin typeface="Arial MT"/>
                <a:cs typeface="Arial MT"/>
              </a:rPr>
              <a:t>?</a:t>
            </a:r>
            <a:endParaRPr sz="3200">
              <a:latin typeface="Arial MT"/>
              <a:cs typeface="Arial MT"/>
            </a:endParaRPr>
          </a:p>
        </p:txBody>
      </p:sp>
      <p:sp>
        <p:nvSpPr>
          <p:cNvPr id="5" name="object 5"/>
          <p:cNvSpPr txBox="1"/>
          <p:nvPr/>
        </p:nvSpPr>
        <p:spPr>
          <a:xfrm>
            <a:off x="1031120" y="2477515"/>
            <a:ext cx="153035" cy="217804"/>
          </a:xfrm>
          <a:prstGeom prst="rect">
            <a:avLst/>
          </a:prstGeom>
        </p:spPr>
        <p:txBody>
          <a:bodyPr vert="horz" wrap="square" lIns="0" tIns="13970" rIns="0" bIns="0" rtlCol="0">
            <a:spAutoFit/>
          </a:bodyPr>
          <a:lstStyle/>
          <a:p>
            <a:pPr marL="12700">
              <a:lnSpc>
                <a:spcPct val="100000"/>
              </a:lnSpc>
              <a:spcBef>
                <a:spcPts val="110"/>
              </a:spcBef>
            </a:pPr>
            <a:r>
              <a:rPr sz="1250" spc="-50" dirty="0">
                <a:latin typeface="Cambria"/>
                <a:cs typeface="Cambria"/>
              </a:rPr>
              <a:t>●</a:t>
            </a:r>
            <a:endParaRPr sz="1250">
              <a:latin typeface="Cambria"/>
              <a:cs typeface="Cambria"/>
            </a:endParaRPr>
          </a:p>
        </p:txBody>
      </p:sp>
      <p:sp>
        <p:nvSpPr>
          <p:cNvPr id="6" name="object 6"/>
          <p:cNvSpPr txBox="1"/>
          <p:nvPr/>
        </p:nvSpPr>
        <p:spPr>
          <a:xfrm>
            <a:off x="1355737" y="2242209"/>
            <a:ext cx="8164195" cy="1499235"/>
          </a:xfrm>
          <a:prstGeom prst="rect">
            <a:avLst/>
          </a:prstGeom>
        </p:spPr>
        <p:txBody>
          <a:bodyPr vert="horz" wrap="square" lIns="0" tIns="125095" rIns="0" bIns="0" rtlCol="0">
            <a:spAutoFit/>
          </a:bodyPr>
          <a:lstStyle/>
          <a:p>
            <a:pPr marL="12700">
              <a:lnSpc>
                <a:spcPct val="100000"/>
              </a:lnSpc>
              <a:spcBef>
                <a:spcPts val="985"/>
              </a:spcBef>
            </a:pPr>
            <a:r>
              <a:rPr sz="2800" dirty="0">
                <a:latin typeface="Arial MT"/>
                <a:cs typeface="Arial MT"/>
              </a:rPr>
              <a:t>Analog</a:t>
            </a:r>
            <a:r>
              <a:rPr sz="2800" spc="-65" dirty="0">
                <a:latin typeface="Arial MT"/>
                <a:cs typeface="Arial MT"/>
              </a:rPr>
              <a:t> </a:t>
            </a:r>
            <a:r>
              <a:rPr sz="2800" dirty="0">
                <a:latin typeface="Arial MT"/>
                <a:cs typeface="Arial MT"/>
              </a:rPr>
              <a:t>part</a:t>
            </a:r>
            <a:r>
              <a:rPr sz="2800" spc="-60" dirty="0">
                <a:latin typeface="Arial MT"/>
                <a:cs typeface="Arial MT"/>
              </a:rPr>
              <a:t> </a:t>
            </a:r>
            <a:r>
              <a:rPr sz="2800" dirty="0">
                <a:latin typeface="Arial MT"/>
                <a:cs typeface="Arial MT"/>
              </a:rPr>
              <a:t>of</a:t>
            </a:r>
            <a:r>
              <a:rPr sz="2800" spc="-65" dirty="0">
                <a:latin typeface="Arial MT"/>
                <a:cs typeface="Arial MT"/>
              </a:rPr>
              <a:t> </a:t>
            </a:r>
            <a:r>
              <a:rPr sz="2800" dirty="0">
                <a:latin typeface="Arial MT"/>
                <a:cs typeface="Arial MT"/>
              </a:rPr>
              <a:t>pspice</a:t>
            </a:r>
            <a:r>
              <a:rPr sz="2800" spc="-60" dirty="0">
                <a:latin typeface="Arial MT"/>
                <a:cs typeface="Arial MT"/>
              </a:rPr>
              <a:t> </a:t>
            </a:r>
            <a:r>
              <a:rPr sz="2800" dirty="0">
                <a:latin typeface="Arial MT"/>
                <a:cs typeface="Arial MT"/>
              </a:rPr>
              <a:t>simulation</a:t>
            </a:r>
            <a:r>
              <a:rPr sz="2800" spc="-60" dirty="0">
                <a:latin typeface="Arial MT"/>
                <a:cs typeface="Arial MT"/>
              </a:rPr>
              <a:t> </a:t>
            </a:r>
            <a:r>
              <a:rPr sz="2800" spc="-10" dirty="0">
                <a:latin typeface="Arial MT"/>
                <a:cs typeface="Arial MT"/>
              </a:rPr>
              <a:t>software</a:t>
            </a:r>
            <a:endParaRPr sz="2800">
              <a:latin typeface="Arial MT"/>
              <a:cs typeface="Arial MT"/>
            </a:endParaRPr>
          </a:p>
          <a:p>
            <a:pPr marL="12700" marR="5080">
              <a:lnSpc>
                <a:spcPts val="3110"/>
              </a:lnSpc>
              <a:spcBef>
                <a:spcPts val="1200"/>
              </a:spcBef>
            </a:pPr>
            <a:r>
              <a:rPr sz="2800" dirty="0">
                <a:latin typeface="Arial MT"/>
                <a:cs typeface="Arial MT"/>
              </a:rPr>
              <a:t>Drawing</a:t>
            </a:r>
            <a:r>
              <a:rPr sz="2800" spc="-90" dirty="0">
                <a:latin typeface="Arial MT"/>
                <a:cs typeface="Arial MT"/>
              </a:rPr>
              <a:t> </a:t>
            </a:r>
            <a:r>
              <a:rPr sz="2800" dirty="0">
                <a:latin typeface="Arial MT"/>
                <a:cs typeface="Arial MT"/>
              </a:rPr>
              <a:t>interface</a:t>
            </a:r>
            <a:r>
              <a:rPr sz="2800" spc="-85" dirty="0">
                <a:latin typeface="Arial MT"/>
                <a:cs typeface="Arial MT"/>
              </a:rPr>
              <a:t> </a:t>
            </a:r>
            <a:r>
              <a:rPr sz="2800" dirty="0">
                <a:latin typeface="Arial MT"/>
                <a:cs typeface="Arial MT"/>
              </a:rPr>
              <a:t>and</a:t>
            </a:r>
            <a:r>
              <a:rPr sz="2800" spc="-85" dirty="0">
                <a:latin typeface="Arial MT"/>
                <a:cs typeface="Arial MT"/>
              </a:rPr>
              <a:t> </a:t>
            </a:r>
            <a:r>
              <a:rPr sz="2800" dirty="0">
                <a:latin typeface="Arial MT"/>
                <a:cs typeface="Arial MT"/>
              </a:rPr>
              <a:t>component</a:t>
            </a:r>
            <a:r>
              <a:rPr sz="2800" spc="-90" dirty="0">
                <a:latin typeface="Arial MT"/>
                <a:cs typeface="Arial MT"/>
              </a:rPr>
              <a:t> </a:t>
            </a:r>
            <a:r>
              <a:rPr sz="2800" dirty="0">
                <a:latin typeface="Arial MT"/>
                <a:cs typeface="Arial MT"/>
              </a:rPr>
              <a:t>library</a:t>
            </a:r>
            <a:r>
              <a:rPr sz="2800" spc="-85" dirty="0">
                <a:latin typeface="Arial MT"/>
                <a:cs typeface="Arial MT"/>
              </a:rPr>
              <a:t> </a:t>
            </a:r>
            <a:r>
              <a:rPr sz="2800" dirty="0">
                <a:latin typeface="Arial MT"/>
                <a:cs typeface="Arial MT"/>
              </a:rPr>
              <a:t>provide</a:t>
            </a:r>
            <a:r>
              <a:rPr sz="2800" spc="-85" dirty="0">
                <a:latin typeface="Arial MT"/>
                <a:cs typeface="Arial MT"/>
              </a:rPr>
              <a:t> </a:t>
            </a:r>
            <a:r>
              <a:rPr sz="2800" spc="-25" dirty="0">
                <a:latin typeface="Arial MT"/>
                <a:cs typeface="Arial MT"/>
              </a:rPr>
              <a:t>by LTC</a:t>
            </a:r>
            <a:endParaRPr sz="2800">
              <a:latin typeface="Arial MT"/>
              <a:cs typeface="Arial MT"/>
            </a:endParaRPr>
          </a:p>
        </p:txBody>
      </p:sp>
      <p:sp>
        <p:nvSpPr>
          <p:cNvPr id="7" name="object 7"/>
          <p:cNvSpPr txBox="1"/>
          <p:nvPr/>
        </p:nvSpPr>
        <p:spPr>
          <a:xfrm>
            <a:off x="1031120" y="3015486"/>
            <a:ext cx="153035" cy="217804"/>
          </a:xfrm>
          <a:prstGeom prst="rect">
            <a:avLst/>
          </a:prstGeom>
        </p:spPr>
        <p:txBody>
          <a:bodyPr vert="horz" wrap="square" lIns="0" tIns="13970" rIns="0" bIns="0" rtlCol="0">
            <a:spAutoFit/>
          </a:bodyPr>
          <a:lstStyle/>
          <a:p>
            <a:pPr marL="12700">
              <a:lnSpc>
                <a:spcPct val="100000"/>
              </a:lnSpc>
              <a:spcBef>
                <a:spcPts val="110"/>
              </a:spcBef>
            </a:pPr>
            <a:r>
              <a:rPr sz="1250" spc="-50" dirty="0">
                <a:latin typeface="Cambria"/>
                <a:cs typeface="Cambria"/>
              </a:rPr>
              <a:t>●</a:t>
            </a:r>
            <a:endParaRPr sz="1250">
              <a:latin typeface="Cambria"/>
              <a:cs typeface="Cambria"/>
            </a:endParaRPr>
          </a:p>
        </p:txBody>
      </p:sp>
      <p:sp>
        <p:nvSpPr>
          <p:cNvPr id="8" name="object 8"/>
          <p:cNvSpPr txBox="1"/>
          <p:nvPr/>
        </p:nvSpPr>
        <p:spPr>
          <a:xfrm>
            <a:off x="599828" y="3964938"/>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
        <p:nvSpPr>
          <p:cNvPr id="9" name="object 9"/>
          <p:cNvSpPr txBox="1"/>
          <p:nvPr/>
        </p:nvSpPr>
        <p:spPr>
          <a:xfrm>
            <a:off x="922916" y="3826254"/>
            <a:ext cx="1178560" cy="513715"/>
          </a:xfrm>
          <a:prstGeom prst="rect">
            <a:avLst/>
          </a:prstGeom>
        </p:spPr>
        <p:txBody>
          <a:bodyPr vert="horz" wrap="square" lIns="0" tIns="12700" rIns="0" bIns="0" rtlCol="0">
            <a:spAutoFit/>
          </a:bodyPr>
          <a:lstStyle/>
          <a:p>
            <a:pPr marL="12700">
              <a:lnSpc>
                <a:spcPct val="100000"/>
              </a:lnSpc>
              <a:spcBef>
                <a:spcPts val="100"/>
              </a:spcBef>
            </a:pPr>
            <a:r>
              <a:rPr sz="3200" dirty="0">
                <a:latin typeface="Arial MT"/>
                <a:cs typeface="Arial MT"/>
              </a:rPr>
              <a:t>Why</a:t>
            </a:r>
            <a:r>
              <a:rPr sz="3200" spc="-15" dirty="0">
                <a:latin typeface="Arial MT"/>
                <a:cs typeface="Arial MT"/>
              </a:rPr>
              <a:t> </a:t>
            </a:r>
            <a:r>
              <a:rPr sz="3200" spc="-50" dirty="0">
                <a:latin typeface="Arial MT"/>
                <a:cs typeface="Arial MT"/>
              </a:rPr>
              <a:t>?</a:t>
            </a:r>
            <a:endParaRPr sz="3200">
              <a:latin typeface="Arial MT"/>
              <a:cs typeface="Arial MT"/>
            </a:endParaRPr>
          </a:p>
        </p:txBody>
      </p:sp>
      <p:sp>
        <p:nvSpPr>
          <p:cNvPr id="10" name="object 10"/>
          <p:cNvSpPr txBox="1"/>
          <p:nvPr/>
        </p:nvSpPr>
        <p:spPr>
          <a:xfrm>
            <a:off x="1031120" y="4585206"/>
            <a:ext cx="153035" cy="217804"/>
          </a:xfrm>
          <a:prstGeom prst="rect">
            <a:avLst/>
          </a:prstGeom>
        </p:spPr>
        <p:txBody>
          <a:bodyPr vert="horz" wrap="square" lIns="0" tIns="13970" rIns="0" bIns="0" rtlCol="0">
            <a:spAutoFit/>
          </a:bodyPr>
          <a:lstStyle/>
          <a:p>
            <a:pPr marL="12700">
              <a:lnSpc>
                <a:spcPct val="100000"/>
              </a:lnSpc>
              <a:spcBef>
                <a:spcPts val="110"/>
              </a:spcBef>
            </a:pPr>
            <a:r>
              <a:rPr sz="1250" spc="-50" dirty="0">
                <a:latin typeface="Cambria"/>
                <a:cs typeface="Cambria"/>
              </a:rPr>
              <a:t>●</a:t>
            </a:r>
            <a:endParaRPr sz="1250">
              <a:latin typeface="Cambria"/>
              <a:cs typeface="Cambria"/>
            </a:endParaRPr>
          </a:p>
        </p:txBody>
      </p:sp>
      <p:sp>
        <p:nvSpPr>
          <p:cNvPr id="11" name="object 11"/>
          <p:cNvSpPr txBox="1"/>
          <p:nvPr/>
        </p:nvSpPr>
        <p:spPr>
          <a:xfrm>
            <a:off x="1355737" y="4352948"/>
            <a:ext cx="5942330" cy="2179320"/>
          </a:xfrm>
          <a:prstGeom prst="rect">
            <a:avLst/>
          </a:prstGeom>
        </p:spPr>
        <p:txBody>
          <a:bodyPr vert="horz" wrap="square" lIns="0" tIns="12065" rIns="0" bIns="0" rtlCol="0">
            <a:spAutoFit/>
          </a:bodyPr>
          <a:lstStyle/>
          <a:p>
            <a:pPr marL="12700" marR="5080">
              <a:lnSpc>
                <a:spcPct val="126200"/>
              </a:lnSpc>
              <a:spcBef>
                <a:spcPts val="95"/>
              </a:spcBef>
            </a:pPr>
            <a:r>
              <a:rPr sz="2800" dirty="0">
                <a:latin typeface="Arial MT"/>
                <a:cs typeface="Arial MT"/>
              </a:rPr>
              <a:t>Free</a:t>
            </a:r>
            <a:r>
              <a:rPr sz="2800" spc="-95" dirty="0">
                <a:latin typeface="Arial MT"/>
                <a:cs typeface="Arial MT"/>
              </a:rPr>
              <a:t> </a:t>
            </a:r>
            <a:r>
              <a:rPr sz="2800" dirty="0">
                <a:latin typeface="Arial MT"/>
                <a:cs typeface="Arial MT"/>
              </a:rPr>
              <a:t>download</a:t>
            </a:r>
            <a:r>
              <a:rPr sz="2800" spc="-90" dirty="0">
                <a:latin typeface="Arial MT"/>
                <a:cs typeface="Arial MT"/>
              </a:rPr>
              <a:t> </a:t>
            </a:r>
            <a:r>
              <a:rPr sz="2800" spc="-25" dirty="0">
                <a:latin typeface="Arial MT"/>
                <a:cs typeface="Arial MT"/>
              </a:rPr>
              <a:t>on </a:t>
            </a:r>
            <a:r>
              <a:rPr sz="2800" spc="-20" dirty="0">
                <a:solidFill>
                  <a:srgbClr val="00007F"/>
                </a:solidFill>
                <a:latin typeface="Arial MT"/>
                <a:cs typeface="Arial MT"/>
                <a:hlinkClick r:id="rId2"/>
              </a:rPr>
              <a:t>www.linear.com/designtools/software/</a:t>
            </a:r>
            <a:r>
              <a:rPr sz="2800" spc="-20" dirty="0">
                <a:solidFill>
                  <a:srgbClr val="00007F"/>
                </a:solidFill>
                <a:latin typeface="Arial MT"/>
                <a:cs typeface="Arial MT"/>
              </a:rPr>
              <a:t> </a:t>
            </a:r>
            <a:r>
              <a:rPr sz="2800" dirty="0">
                <a:latin typeface="Arial MT"/>
                <a:cs typeface="Arial MT"/>
              </a:rPr>
              <a:t>Easy</a:t>
            </a:r>
            <a:r>
              <a:rPr sz="2800" spc="-30" dirty="0">
                <a:latin typeface="Arial MT"/>
                <a:cs typeface="Arial MT"/>
              </a:rPr>
              <a:t> </a:t>
            </a:r>
            <a:r>
              <a:rPr sz="2800" dirty="0">
                <a:latin typeface="Arial MT"/>
                <a:cs typeface="Arial MT"/>
              </a:rPr>
              <a:t>to</a:t>
            </a:r>
            <a:r>
              <a:rPr sz="2800" spc="-25" dirty="0">
                <a:latin typeface="Arial MT"/>
                <a:cs typeface="Arial MT"/>
              </a:rPr>
              <a:t> use</a:t>
            </a:r>
            <a:endParaRPr sz="2800">
              <a:latin typeface="Arial MT"/>
              <a:cs typeface="Arial MT"/>
            </a:endParaRPr>
          </a:p>
          <a:p>
            <a:pPr marL="12700">
              <a:lnSpc>
                <a:spcPct val="100000"/>
              </a:lnSpc>
              <a:spcBef>
                <a:spcPts val="875"/>
              </a:spcBef>
            </a:pPr>
            <a:r>
              <a:rPr sz="2800" dirty="0">
                <a:latin typeface="Arial MT"/>
                <a:cs typeface="Arial MT"/>
              </a:rPr>
              <a:t>But</a:t>
            </a:r>
            <a:r>
              <a:rPr sz="2800" spc="-55" dirty="0">
                <a:latin typeface="Arial MT"/>
                <a:cs typeface="Arial MT"/>
              </a:rPr>
              <a:t> </a:t>
            </a:r>
            <a:r>
              <a:rPr sz="2800" dirty="0">
                <a:latin typeface="Arial MT"/>
                <a:cs typeface="Arial MT"/>
              </a:rPr>
              <a:t>only</a:t>
            </a:r>
            <a:r>
              <a:rPr sz="2800" spc="-50" dirty="0">
                <a:latin typeface="Arial MT"/>
                <a:cs typeface="Arial MT"/>
              </a:rPr>
              <a:t> </a:t>
            </a:r>
            <a:r>
              <a:rPr sz="2800" dirty="0">
                <a:latin typeface="Arial MT"/>
                <a:cs typeface="Arial MT"/>
              </a:rPr>
              <a:t>analog</a:t>
            </a:r>
            <a:r>
              <a:rPr sz="2800" spc="-50" dirty="0">
                <a:latin typeface="Arial MT"/>
                <a:cs typeface="Arial MT"/>
              </a:rPr>
              <a:t> </a:t>
            </a:r>
            <a:r>
              <a:rPr sz="2800" spc="-10" dirty="0">
                <a:latin typeface="Arial MT"/>
                <a:cs typeface="Arial MT"/>
              </a:rPr>
              <a:t>analysis</a:t>
            </a:r>
            <a:endParaRPr sz="2800">
              <a:latin typeface="Arial MT"/>
              <a:cs typeface="Arial MT"/>
            </a:endParaRPr>
          </a:p>
        </p:txBody>
      </p:sp>
      <p:sp>
        <p:nvSpPr>
          <p:cNvPr id="12" name="object 12"/>
          <p:cNvSpPr txBox="1"/>
          <p:nvPr/>
        </p:nvSpPr>
        <p:spPr>
          <a:xfrm>
            <a:off x="1031120" y="5664197"/>
            <a:ext cx="153035" cy="217804"/>
          </a:xfrm>
          <a:prstGeom prst="rect">
            <a:avLst/>
          </a:prstGeom>
        </p:spPr>
        <p:txBody>
          <a:bodyPr vert="horz" wrap="square" lIns="0" tIns="13970" rIns="0" bIns="0" rtlCol="0">
            <a:spAutoFit/>
          </a:bodyPr>
          <a:lstStyle/>
          <a:p>
            <a:pPr marL="12700">
              <a:lnSpc>
                <a:spcPct val="100000"/>
              </a:lnSpc>
              <a:spcBef>
                <a:spcPts val="110"/>
              </a:spcBef>
            </a:pPr>
            <a:r>
              <a:rPr sz="1250" spc="-50" dirty="0">
                <a:latin typeface="Cambria"/>
                <a:cs typeface="Cambria"/>
              </a:rPr>
              <a:t>●</a:t>
            </a:r>
            <a:endParaRPr sz="1250">
              <a:latin typeface="Cambria"/>
              <a:cs typeface="Cambria"/>
            </a:endParaRPr>
          </a:p>
        </p:txBody>
      </p:sp>
      <p:sp>
        <p:nvSpPr>
          <p:cNvPr id="13" name="object 13"/>
          <p:cNvSpPr txBox="1"/>
          <p:nvPr/>
        </p:nvSpPr>
        <p:spPr>
          <a:xfrm>
            <a:off x="1031120" y="6202169"/>
            <a:ext cx="153035" cy="217804"/>
          </a:xfrm>
          <a:prstGeom prst="rect">
            <a:avLst/>
          </a:prstGeom>
        </p:spPr>
        <p:txBody>
          <a:bodyPr vert="horz" wrap="square" lIns="0" tIns="13970" rIns="0" bIns="0" rtlCol="0">
            <a:spAutoFit/>
          </a:bodyPr>
          <a:lstStyle/>
          <a:p>
            <a:pPr marL="12700">
              <a:lnSpc>
                <a:spcPct val="100000"/>
              </a:lnSpc>
              <a:spcBef>
                <a:spcPts val="110"/>
              </a:spcBef>
            </a:pPr>
            <a:r>
              <a:rPr sz="1250" spc="-50" dirty="0">
                <a:latin typeface="Cambria"/>
                <a:cs typeface="Cambria"/>
              </a:rPr>
              <a:t>●</a:t>
            </a:r>
            <a:endParaRPr sz="1250">
              <a:latin typeface="Cambria"/>
              <a:cs typeface="Cambri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25120" rIns="0" bIns="0" rtlCol="0">
            <a:spAutoFit/>
          </a:bodyPr>
          <a:lstStyle/>
          <a:p>
            <a:pPr marL="2343785">
              <a:lnSpc>
                <a:spcPct val="100000"/>
              </a:lnSpc>
              <a:spcBef>
                <a:spcPts val="100"/>
              </a:spcBef>
            </a:pPr>
            <a:r>
              <a:rPr spc="-10" dirty="0"/>
              <a:t>Objective</a:t>
            </a:r>
          </a:p>
        </p:txBody>
      </p:sp>
      <p:sp>
        <p:nvSpPr>
          <p:cNvPr id="3" name="object 3"/>
          <p:cNvSpPr txBox="1"/>
          <p:nvPr/>
        </p:nvSpPr>
        <p:spPr>
          <a:xfrm>
            <a:off x="599828" y="1855723"/>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
        <p:nvSpPr>
          <p:cNvPr id="4" name="object 4"/>
          <p:cNvSpPr txBox="1">
            <a:spLocks noGrp="1"/>
          </p:cNvSpPr>
          <p:nvPr>
            <p:ph type="body" idx="1"/>
          </p:nvPr>
        </p:nvSpPr>
        <p:spPr>
          <a:prstGeom prst="rect">
            <a:avLst/>
          </a:prstGeom>
        </p:spPr>
        <p:txBody>
          <a:bodyPr vert="horz" wrap="square" lIns="0" tIns="160020" rIns="0" bIns="0" rtlCol="0">
            <a:spAutoFit/>
          </a:bodyPr>
          <a:lstStyle/>
          <a:p>
            <a:pPr marL="12700">
              <a:lnSpc>
                <a:spcPct val="100000"/>
              </a:lnSpc>
              <a:spcBef>
                <a:spcPts val="1260"/>
              </a:spcBef>
            </a:pPr>
            <a:r>
              <a:rPr sz="3200" dirty="0"/>
              <a:t>See</a:t>
            </a:r>
            <a:r>
              <a:rPr sz="3200" spc="-40" dirty="0"/>
              <a:t> </a:t>
            </a:r>
            <a:r>
              <a:rPr sz="3200" dirty="0"/>
              <a:t>the</a:t>
            </a:r>
            <a:r>
              <a:rPr sz="3200" spc="-40" dirty="0"/>
              <a:t> </a:t>
            </a:r>
            <a:r>
              <a:rPr sz="3200" dirty="0"/>
              <a:t>different</a:t>
            </a:r>
            <a:r>
              <a:rPr sz="3200" spc="-30" dirty="0"/>
              <a:t> </a:t>
            </a:r>
            <a:r>
              <a:rPr sz="3200" dirty="0"/>
              <a:t>ways</a:t>
            </a:r>
            <a:r>
              <a:rPr sz="3200" spc="-30" dirty="0"/>
              <a:t> </a:t>
            </a:r>
            <a:r>
              <a:rPr sz="3200" dirty="0"/>
              <a:t>to</a:t>
            </a:r>
            <a:r>
              <a:rPr sz="3200" spc="-35" dirty="0"/>
              <a:t> </a:t>
            </a:r>
            <a:r>
              <a:rPr sz="3200" dirty="0"/>
              <a:t>use</a:t>
            </a:r>
            <a:r>
              <a:rPr sz="3200" spc="-40" dirty="0"/>
              <a:t> </a:t>
            </a:r>
            <a:r>
              <a:rPr sz="3200" dirty="0"/>
              <a:t>this</a:t>
            </a:r>
            <a:r>
              <a:rPr sz="3200" spc="-25" dirty="0"/>
              <a:t> </a:t>
            </a:r>
            <a:r>
              <a:rPr sz="3200" spc="-10" dirty="0"/>
              <a:t>software</a:t>
            </a:r>
            <a:endParaRPr sz="3200"/>
          </a:p>
          <a:p>
            <a:pPr marL="12700" marR="5080">
              <a:lnSpc>
                <a:spcPts val="3590"/>
              </a:lnSpc>
              <a:spcBef>
                <a:spcPts val="1495"/>
              </a:spcBef>
            </a:pPr>
            <a:r>
              <a:rPr sz="3200" dirty="0"/>
              <a:t>Use</a:t>
            </a:r>
            <a:r>
              <a:rPr sz="3200" spc="-45" dirty="0"/>
              <a:t> </a:t>
            </a:r>
            <a:r>
              <a:rPr sz="3200" spc="-20" dirty="0"/>
              <a:t>LTSpice</a:t>
            </a:r>
            <a:r>
              <a:rPr sz="3200" spc="-45" dirty="0"/>
              <a:t> </a:t>
            </a:r>
            <a:r>
              <a:rPr sz="3200" dirty="0"/>
              <a:t>as</a:t>
            </a:r>
            <a:r>
              <a:rPr sz="3200" spc="-35" dirty="0"/>
              <a:t> </a:t>
            </a:r>
            <a:r>
              <a:rPr sz="3200" dirty="0"/>
              <a:t>an</a:t>
            </a:r>
            <a:r>
              <a:rPr sz="3200" spc="-45" dirty="0"/>
              <a:t> </a:t>
            </a:r>
            <a:r>
              <a:rPr sz="3200" dirty="0"/>
              <a:t>help</a:t>
            </a:r>
            <a:r>
              <a:rPr sz="3200" spc="-40" dirty="0"/>
              <a:t> </a:t>
            </a:r>
            <a:r>
              <a:rPr sz="3200" dirty="0"/>
              <a:t>during</a:t>
            </a:r>
            <a:r>
              <a:rPr sz="3200" spc="-45" dirty="0"/>
              <a:t> </a:t>
            </a:r>
            <a:r>
              <a:rPr sz="3200" dirty="0"/>
              <a:t>futur</a:t>
            </a:r>
            <a:r>
              <a:rPr sz="3200" spc="-40" dirty="0"/>
              <a:t> </a:t>
            </a:r>
            <a:r>
              <a:rPr sz="3200" dirty="0"/>
              <a:t>studys</a:t>
            </a:r>
            <a:r>
              <a:rPr sz="3200" spc="-35" dirty="0"/>
              <a:t> </a:t>
            </a:r>
            <a:r>
              <a:rPr sz="3200" spc="-25" dirty="0"/>
              <a:t>and </a:t>
            </a:r>
            <a:r>
              <a:rPr sz="3200" spc="-10" dirty="0"/>
              <a:t>projects</a:t>
            </a:r>
            <a:endParaRPr sz="3200"/>
          </a:p>
        </p:txBody>
      </p:sp>
      <p:sp>
        <p:nvSpPr>
          <p:cNvPr id="5" name="object 5"/>
          <p:cNvSpPr txBox="1"/>
          <p:nvPr/>
        </p:nvSpPr>
        <p:spPr>
          <a:xfrm>
            <a:off x="599828" y="2491230"/>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5912" y="298195"/>
            <a:ext cx="3030220" cy="696595"/>
          </a:xfrm>
          <a:prstGeom prst="rect">
            <a:avLst/>
          </a:prstGeom>
        </p:spPr>
        <p:txBody>
          <a:bodyPr vert="horz" wrap="square" lIns="0" tIns="12700" rIns="0" bIns="0" rtlCol="0">
            <a:spAutoFit/>
          </a:bodyPr>
          <a:lstStyle/>
          <a:p>
            <a:pPr marL="12700">
              <a:lnSpc>
                <a:spcPct val="100000"/>
              </a:lnSpc>
              <a:spcBef>
                <a:spcPts val="100"/>
              </a:spcBef>
            </a:pPr>
            <a:r>
              <a:rPr spc="-10" dirty="0"/>
              <a:t>OVERVIEW</a:t>
            </a:r>
          </a:p>
        </p:txBody>
      </p:sp>
      <p:sp>
        <p:nvSpPr>
          <p:cNvPr id="3" name="object 3"/>
          <p:cNvSpPr txBox="1"/>
          <p:nvPr/>
        </p:nvSpPr>
        <p:spPr>
          <a:xfrm>
            <a:off x="922916" y="668288"/>
            <a:ext cx="8630920" cy="4838065"/>
          </a:xfrm>
          <a:prstGeom prst="rect">
            <a:avLst/>
          </a:prstGeom>
        </p:spPr>
        <p:txBody>
          <a:bodyPr vert="horz" wrap="square" lIns="0" tIns="278130" rIns="0" bIns="0" rtlCol="0">
            <a:spAutoFit/>
          </a:bodyPr>
          <a:lstStyle/>
          <a:p>
            <a:pPr marL="1981200">
              <a:lnSpc>
                <a:spcPct val="100000"/>
              </a:lnSpc>
              <a:spcBef>
                <a:spcPts val="2190"/>
              </a:spcBef>
            </a:pPr>
            <a:r>
              <a:rPr sz="3600" dirty="0">
                <a:solidFill>
                  <a:srgbClr val="0000FF"/>
                </a:solidFill>
                <a:latin typeface="Arial MT"/>
                <a:cs typeface="Arial MT"/>
              </a:rPr>
              <a:t>Main</a:t>
            </a:r>
            <a:r>
              <a:rPr sz="3600" spc="-30" dirty="0">
                <a:solidFill>
                  <a:srgbClr val="0000FF"/>
                </a:solidFill>
                <a:latin typeface="Arial MT"/>
                <a:cs typeface="Arial MT"/>
              </a:rPr>
              <a:t> </a:t>
            </a:r>
            <a:r>
              <a:rPr sz="3600" dirty="0">
                <a:solidFill>
                  <a:srgbClr val="0000FF"/>
                </a:solidFill>
                <a:latin typeface="Arial MT"/>
                <a:cs typeface="Arial MT"/>
              </a:rPr>
              <a:t>simulation</a:t>
            </a:r>
            <a:r>
              <a:rPr sz="3600" spc="-15" dirty="0">
                <a:solidFill>
                  <a:srgbClr val="0000FF"/>
                </a:solidFill>
                <a:latin typeface="Arial MT"/>
                <a:cs typeface="Arial MT"/>
              </a:rPr>
              <a:t> </a:t>
            </a:r>
            <a:r>
              <a:rPr sz="3600" spc="-10" dirty="0">
                <a:solidFill>
                  <a:srgbClr val="0000FF"/>
                </a:solidFill>
                <a:latin typeface="Arial MT"/>
                <a:cs typeface="Arial MT"/>
              </a:rPr>
              <a:t>tools</a:t>
            </a:r>
            <a:endParaRPr sz="3600">
              <a:latin typeface="Arial MT"/>
              <a:cs typeface="Arial MT"/>
            </a:endParaRPr>
          </a:p>
          <a:p>
            <a:pPr marL="12700">
              <a:lnSpc>
                <a:spcPct val="100000"/>
              </a:lnSpc>
              <a:spcBef>
                <a:spcPts val="1860"/>
              </a:spcBef>
            </a:pPr>
            <a:r>
              <a:rPr sz="3200" dirty="0">
                <a:latin typeface="Arial MT"/>
                <a:cs typeface="Arial MT"/>
              </a:rPr>
              <a:t>.OP</a:t>
            </a:r>
            <a:r>
              <a:rPr sz="3200" spc="-30" dirty="0">
                <a:latin typeface="Arial MT"/>
                <a:cs typeface="Arial MT"/>
              </a:rPr>
              <a:t> </a:t>
            </a:r>
            <a:r>
              <a:rPr sz="3200" dirty="0">
                <a:latin typeface="Arial MT"/>
                <a:cs typeface="Arial MT"/>
              </a:rPr>
              <a:t>:</a:t>
            </a:r>
            <a:r>
              <a:rPr sz="3200" spc="-30" dirty="0">
                <a:latin typeface="Arial MT"/>
                <a:cs typeface="Arial MT"/>
              </a:rPr>
              <a:t> </a:t>
            </a:r>
            <a:r>
              <a:rPr sz="3200" dirty="0">
                <a:latin typeface="Arial MT"/>
                <a:cs typeface="Arial MT"/>
              </a:rPr>
              <a:t>calculate</a:t>
            </a:r>
            <a:r>
              <a:rPr sz="3200" spc="-35" dirty="0">
                <a:latin typeface="Arial MT"/>
                <a:cs typeface="Arial MT"/>
              </a:rPr>
              <a:t> </a:t>
            </a:r>
            <a:r>
              <a:rPr sz="3200" dirty="0">
                <a:latin typeface="Arial MT"/>
                <a:cs typeface="Arial MT"/>
              </a:rPr>
              <a:t>the</a:t>
            </a:r>
            <a:r>
              <a:rPr sz="3200" spc="-30" dirty="0">
                <a:latin typeface="Arial MT"/>
                <a:cs typeface="Arial MT"/>
              </a:rPr>
              <a:t> </a:t>
            </a:r>
            <a:r>
              <a:rPr sz="3200" dirty="0">
                <a:latin typeface="Arial MT"/>
                <a:cs typeface="Arial MT"/>
              </a:rPr>
              <a:t>opearting</a:t>
            </a:r>
            <a:r>
              <a:rPr sz="3200" spc="-35" dirty="0">
                <a:latin typeface="Arial MT"/>
                <a:cs typeface="Arial MT"/>
              </a:rPr>
              <a:t> </a:t>
            </a:r>
            <a:r>
              <a:rPr sz="3200" dirty="0">
                <a:latin typeface="Arial MT"/>
                <a:cs typeface="Arial MT"/>
              </a:rPr>
              <a:t>point</a:t>
            </a:r>
            <a:r>
              <a:rPr sz="3200" spc="-30" dirty="0">
                <a:latin typeface="Arial MT"/>
                <a:cs typeface="Arial MT"/>
              </a:rPr>
              <a:t> </a:t>
            </a:r>
            <a:r>
              <a:rPr sz="3200" dirty="0">
                <a:latin typeface="Arial MT"/>
                <a:cs typeface="Arial MT"/>
              </a:rPr>
              <a:t>of</a:t>
            </a:r>
            <a:r>
              <a:rPr sz="3200" spc="-25" dirty="0">
                <a:latin typeface="Arial MT"/>
                <a:cs typeface="Arial MT"/>
              </a:rPr>
              <a:t> </a:t>
            </a:r>
            <a:r>
              <a:rPr sz="3200" dirty="0">
                <a:latin typeface="Arial MT"/>
                <a:cs typeface="Arial MT"/>
              </a:rPr>
              <a:t>a</a:t>
            </a:r>
            <a:r>
              <a:rPr sz="3200" spc="-35" dirty="0">
                <a:latin typeface="Arial MT"/>
                <a:cs typeface="Arial MT"/>
              </a:rPr>
              <a:t> </a:t>
            </a:r>
            <a:r>
              <a:rPr sz="3200" spc="-10" dirty="0">
                <a:latin typeface="Arial MT"/>
                <a:cs typeface="Arial MT"/>
              </a:rPr>
              <a:t>circuit</a:t>
            </a:r>
            <a:endParaRPr sz="3200">
              <a:latin typeface="Arial MT"/>
              <a:cs typeface="Arial MT"/>
            </a:endParaRPr>
          </a:p>
          <a:p>
            <a:pPr marL="12700" marR="330200">
              <a:lnSpc>
                <a:spcPts val="3590"/>
              </a:lnSpc>
              <a:spcBef>
                <a:spcPts val="1495"/>
              </a:spcBef>
            </a:pPr>
            <a:r>
              <a:rPr sz="3200" dirty="0">
                <a:latin typeface="Arial MT"/>
                <a:cs typeface="Arial MT"/>
              </a:rPr>
              <a:t>.DC</a:t>
            </a:r>
            <a:r>
              <a:rPr sz="3200" spc="-20" dirty="0">
                <a:latin typeface="Arial MT"/>
                <a:cs typeface="Arial MT"/>
              </a:rPr>
              <a:t> </a:t>
            </a:r>
            <a:r>
              <a:rPr sz="3200" dirty="0">
                <a:latin typeface="Arial MT"/>
                <a:cs typeface="Arial MT"/>
              </a:rPr>
              <a:t>:</a:t>
            </a:r>
            <a:r>
              <a:rPr sz="3200" spc="-20" dirty="0">
                <a:latin typeface="Arial MT"/>
                <a:cs typeface="Arial MT"/>
              </a:rPr>
              <a:t> </a:t>
            </a:r>
            <a:r>
              <a:rPr sz="3200" dirty="0">
                <a:latin typeface="Arial MT"/>
                <a:cs typeface="Arial MT"/>
              </a:rPr>
              <a:t>the</a:t>
            </a:r>
            <a:r>
              <a:rPr sz="3200" spc="-25" dirty="0">
                <a:latin typeface="Arial MT"/>
                <a:cs typeface="Arial MT"/>
              </a:rPr>
              <a:t> </a:t>
            </a:r>
            <a:r>
              <a:rPr sz="3200" dirty="0">
                <a:latin typeface="Arial MT"/>
                <a:cs typeface="Arial MT"/>
              </a:rPr>
              <a:t>same</a:t>
            </a:r>
            <a:r>
              <a:rPr sz="3200" spc="-25" dirty="0">
                <a:latin typeface="Arial MT"/>
                <a:cs typeface="Arial MT"/>
              </a:rPr>
              <a:t> </a:t>
            </a:r>
            <a:r>
              <a:rPr sz="3200" dirty="0">
                <a:latin typeface="Arial MT"/>
                <a:cs typeface="Arial MT"/>
              </a:rPr>
              <a:t>as</a:t>
            </a:r>
            <a:r>
              <a:rPr sz="3200" spc="-15" dirty="0">
                <a:latin typeface="Arial MT"/>
                <a:cs typeface="Arial MT"/>
              </a:rPr>
              <a:t> </a:t>
            </a:r>
            <a:r>
              <a:rPr sz="3200" dirty="0">
                <a:latin typeface="Arial MT"/>
                <a:cs typeface="Arial MT"/>
              </a:rPr>
              <a:t>.OP</a:t>
            </a:r>
            <a:r>
              <a:rPr sz="3200" spc="-75" dirty="0">
                <a:latin typeface="Arial MT"/>
                <a:cs typeface="Arial MT"/>
              </a:rPr>
              <a:t> </a:t>
            </a:r>
            <a:r>
              <a:rPr sz="3200" dirty="0">
                <a:latin typeface="Arial MT"/>
                <a:cs typeface="Arial MT"/>
              </a:rPr>
              <a:t>but</a:t>
            </a:r>
            <a:r>
              <a:rPr sz="3200" spc="-20" dirty="0">
                <a:latin typeface="Arial MT"/>
                <a:cs typeface="Arial MT"/>
              </a:rPr>
              <a:t> </a:t>
            </a:r>
            <a:r>
              <a:rPr sz="3200" dirty="0">
                <a:latin typeface="Arial MT"/>
                <a:cs typeface="Arial MT"/>
              </a:rPr>
              <a:t>for</a:t>
            </a:r>
            <a:r>
              <a:rPr sz="3200" spc="-20" dirty="0">
                <a:latin typeface="Arial MT"/>
                <a:cs typeface="Arial MT"/>
              </a:rPr>
              <a:t> </a:t>
            </a:r>
            <a:r>
              <a:rPr sz="3200" dirty="0">
                <a:latin typeface="Arial MT"/>
                <a:cs typeface="Arial MT"/>
              </a:rPr>
              <a:t>several</a:t>
            </a:r>
            <a:r>
              <a:rPr sz="3200" spc="-25" dirty="0">
                <a:latin typeface="Arial MT"/>
                <a:cs typeface="Arial MT"/>
              </a:rPr>
              <a:t> </a:t>
            </a:r>
            <a:r>
              <a:rPr sz="3200" dirty="0">
                <a:latin typeface="Arial MT"/>
                <a:cs typeface="Arial MT"/>
              </a:rPr>
              <a:t>value</a:t>
            </a:r>
            <a:r>
              <a:rPr sz="3200" spc="-20" dirty="0">
                <a:latin typeface="Arial MT"/>
                <a:cs typeface="Arial MT"/>
              </a:rPr>
              <a:t> </a:t>
            </a:r>
            <a:r>
              <a:rPr sz="3200" spc="-25" dirty="0">
                <a:latin typeface="Arial MT"/>
                <a:cs typeface="Arial MT"/>
              </a:rPr>
              <a:t>of </a:t>
            </a:r>
            <a:r>
              <a:rPr sz="3200" dirty="0">
                <a:latin typeface="Arial MT"/>
                <a:cs typeface="Arial MT"/>
              </a:rPr>
              <a:t>one/several</a:t>
            </a:r>
            <a:r>
              <a:rPr sz="3200" spc="-45" dirty="0">
                <a:latin typeface="Arial MT"/>
                <a:cs typeface="Arial MT"/>
              </a:rPr>
              <a:t> </a:t>
            </a:r>
            <a:r>
              <a:rPr sz="3200" dirty="0">
                <a:latin typeface="Arial MT"/>
                <a:cs typeface="Arial MT"/>
              </a:rPr>
              <a:t>voltage(s)</a:t>
            </a:r>
            <a:r>
              <a:rPr sz="3200" spc="-40" dirty="0">
                <a:latin typeface="Arial MT"/>
                <a:cs typeface="Arial MT"/>
              </a:rPr>
              <a:t> </a:t>
            </a:r>
            <a:r>
              <a:rPr sz="3200" dirty="0">
                <a:latin typeface="Arial MT"/>
                <a:cs typeface="Arial MT"/>
              </a:rPr>
              <a:t>or</a:t>
            </a:r>
            <a:r>
              <a:rPr sz="3200" spc="-35" dirty="0">
                <a:latin typeface="Arial MT"/>
                <a:cs typeface="Arial MT"/>
              </a:rPr>
              <a:t> </a:t>
            </a:r>
            <a:r>
              <a:rPr sz="3200" dirty="0">
                <a:latin typeface="Arial MT"/>
                <a:cs typeface="Arial MT"/>
              </a:rPr>
              <a:t>current</a:t>
            </a:r>
            <a:r>
              <a:rPr sz="3200" spc="-40" dirty="0">
                <a:latin typeface="Arial MT"/>
                <a:cs typeface="Arial MT"/>
              </a:rPr>
              <a:t> </a:t>
            </a:r>
            <a:r>
              <a:rPr sz="3200" dirty="0">
                <a:latin typeface="Arial MT"/>
                <a:cs typeface="Arial MT"/>
              </a:rPr>
              <a:t>source.</a:t>
            </a:r>
            <a:r>
              <a:rPr sz="3200" spc="-95" dirty="0">
                <a:latin typeface="Arial MT"/>
                <a:cs typeface="Arial MT"/>
              </a:rPr>
              <a:t> </a:t>
            </a:r>
            <a:r>
              <a:rPr sz="3200" spc="-25" dirty="0">
                <a:latin typeface="Arial MT"/>
                <a:cs typeface="Arial MT"/>
              </a:rPr>
              <a:t>The </a:t>
            </a:r>
            <a:r>
              <a:rPr sz="3200" dirty="0">
                <a:latin typeface="Arial MT"/>
                <a:cs typeface="Arial MT"/>
              </a:rPr>
              <a:t>result</a:t>
            </a:r>
            <a:r>
              <a:rPr sz="3200" spc="-25" dirty="0">
                <a:latin typeface="Arial MT"/>
                <a:cs typeface="Arial MT"/>
              </a:rPr>
              <a:t> </a:t>
            </a:r>
            <a:r>
              <a:rPr sz="3200" dirty="0">
                <a:latin typeface="Arial MT"/>
                <a:cs typeface="Arial MT"/>
              </a:rPr>
              <a:t>is</a:t>
            </a:r>
            <a:r>
              <a:rPr sz="3200" spc="-15" dirty="0">
                <a:latin typeface="Arial MT"/>
                <a:cs typeface="Arial MT"/>
              </a:rPr>
              <a:t> </a:t>
            </a:r>
            <a:r>
              <a:rPr sz="3200" dirty="0">
                <a:latin typeface="Arial MT"/>
                <a:cs typeface="Arial MT"/>
              </a:rPr>
              <a:t>given</a:t>
            </a:r>
            <a:r>
              <a:rPr sz="3200" spc="-25" dirty="0">
                <a:latin typeface="Arial MT"/>
                <a:cs typeface="Arial MT"/>
              </a:rPr>
              <a:t> </a:t>
            </a:r>
            <a:r>
              <a:rPr sz="3200" dirty="0">
                <a:latin typeface="Arial MT"/>
                <a:cs typeface="Arial MT"/>
              </a:rPr>
              <a:t>in</a:t>
            </a:r>
            <a:r>
              <a:rPr sz="3200" spc="-25" dirty="0">
                <a:latin typeface="Arial MT"/>
                <a:cs typeface="Arial MT"/>
              </a:rPr>
              <a:t> </a:t>
            </a:r>
            <a:r>
              <a:rPr sz="3200" dirty="0">
                <a:latin typeface="Arial MT"/>
                <a:cs typeface="Arial MT"/>
              </a:rPr>
              <a:t>a</a:t>
            </a:r>
            <a:r>
              <a:rPr sz="3200" spc="-25" dirty="0">
                <a:latin typeface="Arial MT"/>
                <a:cs typeface="Arial MT"/>
              </a:rPr>
              <a:t> </a:t>
            </a:r>
            <a:r>
              <a:rPr sz="3200" spc="-10" dirty="0">
                <a:latin typeface="Arial MT"/>
                <a:cs typeface="Arial MT"/>
              </a:rPr>
              <a:t>graph</a:t>
            </a:r>
            <a:endParaRPr sz="3200">
              <a:latin typeface="Arial MT"/>
              <a:cs typeface="Arial MT"/>
            </a:endParaRPr>
          </a:p>
          <a:p>
            <a:pPr marL="12700" marR="659765">
              <a:lnSpc>
                <a:spcPts val="3590"/>
              </a:lnSpc>
              <a:spcBef>
                <a:spcPts val="1410"/>
              </a:spcBef>
            </a:pPr>
            <a:r>
              <a:rPr sz="3200" dirty="0">
                <a:latin typeface="Arial MT"/>
                <a:cs typeface="Arial MT"/>
              </a:rPr>
              <a:t>.TRAN</a:t>
            </a:r>
            <a:r>
              <a:rPr sz="3200" spc="-20" dirty="0">
                <a:latin typeface="Arial MT"/>
                <a:cs typeface="Arial MT"/>
              </a:rPr>
              <a:t> </a:t>
            </a:r>
            <a:r>
              <a:rPr sz="3200" dirty="0">
                <a:latin typeface="Arial MT"/>
                <a:cs typeface="Arial MT"/>
              </a:rPr>
              <a:t>:</a:t>
            </a:r>
            <a:r>
              <a:rPr sz="3200" spc="-20" dirty="0">
                <a:latin typeface="Arial MT"/>
                <a:cs typeface="Arial MT"/>
              </a:rPr>
              <a:t> </a:t>
            </a:r>
            <a:r>
              <a:rPr sz="3200" dirty="0">
                <a:latin typeface="Arial MT"/>
                <a:cs typeface="Arial MT"/>
              </a:rPr>
              <a:t>use</a:t>
            </a:r>
            <a:r>
              <a:rPr sz="3200" spc="-20" dirty="0">
                <a:latin typeface="Arial MT"/>
                <a:cs typeface="Arial MT"/>
              </a:rPr>
              <a:t> </a:t>
            </a:r>
            <a:r>
              <a:rPr sz="3200" dirty="0">
                <a:latin typeface="Arial MT"/>
                <a:cs typeface="Arial MT"/>
              </a:rPr>
              <a:t>simulator</a:t>
            </a:r>
            <a:r>
              <a:rPr sz="3200" spc="-20" dirty="0">
                <a:latin typeface="Arial MT"/>
                <a:cs typeface="Arial MT"/>
              </a:rPr>
              <a:t> </a:t>
            </a:r>
            <a:r>
              <a:rPr sz="3200" dirty="0">
                <a:latin typeface="Arial MT"/>
                <a:cs typeface="Arial MT"/>
              </a:rPr>
              <a:t>as</a:t>
            </a:r>
            <a:r>
              <a:rPr sz="3200" spc="-10" dirty="0">
                <a:latin typeface="Arial MT"/>
                <a:cs typeface="Arial MT"/>
              </a:rPr>
              <a:t> </a:t>
            </a:r>
            <a:r>
              <a:rPr sz="3200" dirty="0">
                <a:latin typeface="Arial MT"/>
                <a:cs typeface="Arial MT"/>
              </a:rPr>
              <a:t>a</a:t>
            </a:r>
            <a:r>
              <a:rPr sz="3200" spc="-25" dirty="0">
                <a:latin typeface="Arial MT"/>
                <a:cs typeface="Arial MT"/>
              </a:rPr>
              <a:t> </a:t>
            </a:r>
            <a:r>
              <a:rPr sz="3200" dirty="0">
                <a:latin typeface="Arial MT"/>
                <a:cs typeface="Arial MT"/>
              </a:rPr>
              <a:t>scope</a:t>
            </a:r>
            <a:r>
              <a:rPr sz="3200" spc="-20" dirty="0">
                <a:latin typeface="Arial MT"/>
                <a:cs typeface="Arial MT"/>
              </a:rPr>
              <a:t> </a:t>
            </a:r>
            <a:r>
              <a:rPr sz="3200" dirty="0">
                <a:latin typeface="Arial MT"/>
                <a:cs typeface="Arial MT"/>
              </a:rPr>
              <a:t>to</a:t>
            </a:r>
            <a:r>
              <a:rPr sz="3200" spc="-25" dirty="0">
                <a:latin typeface="Arial MT"/>
                <a:cs typeface="Arial MT"/>
              </a:rPr>
              <a:t> </a:t>
            </a:r>
            <a:r>
              <a:rPr sz="3200" dirty="0">
                <a:latin typeface="Arial MT"/>
                <a:cs typeface="Arial MT"/>
              </a:rPr>
              <a:t>see</a:t>
            </a:r>
            <a:r>
              <a:rPr sz="3200" spc="-20" dirty="0">
                <a:latin typeface="Arial MT"/>
                <a:cs typeface="Arial MT"/>
              </a:rPr>
              <a:t> </a:t>
            </a:r>
            <a:r>
              <a:rPr sz="3200" spc="-25" dirty="0">
                <a:latin typeface="Arial MT"/>
                <a:cs typeface="Arial MT"/>
              </a:rPr>
              <a:t>the </a:t>
            </a:r>
            <a:r>
              <a:rPr sz="3200" dirty="0">
                <a:latin typeface="Arial MT"/>
                <a:cs typeface="Arial MT"/>
              </a:rPr>
              <a:t>timing</a:t>
            </a:r>
            <a:r>
              <a:rPr sz="3200" spc="-70" dirty="0">
                <a:latin typeface="Arial MT"/>
                <a:cs typeface="Arial MT"/>
              </a:rPr>
              <a:t> </a:t>
            </a:r>
            <a:r>
              <a:rPr sz="3200" dirty="0">
                <a:latin typeface="Arial MT"/>
                <a:cs typeface="Arial MT"/>
              </a:rPr>
              <a:t>diagram</a:t>
            </a:r>
            <a:r>
              <a:rPr sz="3200" spc="-70" dirty="0">
                <a:latin typeface="Arial MT"/>
                <a:cs typeface="Arial MT"/>
              </a:rPr>
              <a:t> </a:t>
            </a:r>
            <a:r>
              <a:rPr sz="3200" dirty="0">
                <a:latin typeface="Arial MT"/>
                <a:cs typeface="Arial MT"/>
              </a:rPr>
              <a:t>of</a:t>
            </a:r>
            <a:r>
              <a:rPr sz="3200" spc="-65" dirty="0">
                <a:latin typeface="Arial MT"/>
                <a:cs typeface="Arial MT"/>
              </a:rPr>
              <a:t> </a:t>
            </a:r>
            <a:r>
              <a:rPr sz="3200" dirty="0">
                <a:latin typeface="Arial MT"/>
                <a:cs typeface="Arial MT"/>
              </a:rPr>
              <a:t>differents</a:t>
            </a:r>
            <a:r>
              <a:rPr sz="3200" spc="-60" dirty="0">
                <a:latin typeface="Arial MT"/>
                <a:cs typeface="Arial MT"/>
              </a:rPr>
              <a:t> </a:t>
            </a:r>
            <a:r>
              <a:rPr sz="3200" spc="-10" dirty="0">
                <a:latin typeface="Arial MT"/>
                <a:cs typeface="Arial MT"/>
              </a:rPr>
              <a:t>signals</a:t>
            </a:r>
            <a:endParaRPr sz="3200">
              <a:latin typeface="Arial MT"/>
              <a:cs typeface="Arial MT"/>
            </a:endParaRPr>
          </a:p>
          <a:p>
            <a:pPr marL="12700">
              <a:lnSpc>
                <a:spcPct val="100000"/>
              </a:lnSpc>
              <a:spcBef>
                <a:spcPts val="1085"/>
              </a:spcBef>
            </a:pPr>
            <a:r>
              <a:rPr sz="3200" dirty="0">
                <a:latin typeface="Arial MT"/>
                <a:cs typeface="Arial MT"/>
              </a:rPr>
              <a:t>.AC</a:t>
            </a:r>
            <a:r>
              <a:rPr sz="3200" spc="-30" dirty="0">
                <a:latin typeface="Arial MT"/>
                <a:cs typeface="Arial MT"/>
              </a:rPr>
              <a:t> </a:t>
            </a:r>
            <a:r>
              <a:rPr sz="3200" dirty="0">
                <a:latin typeface="Arial MT"/>
                <a:cs typeface="Arial MT"/>
              </a:rPr>
              <a:t>:</a:t>
            </a:r>
            <a:r>
              <a:rPr sz="3200" spc="-30" dirty="0">
                <a:latin typeface="Arial MT"/>
                <a:cs typeface="Arial MT"/>
              </a:rPr>
              <a:t> </a:t>
            </a:r>
            <a:r>
              <a:rPr sz="3200" dirty="0">
                <a:latin typeface="Arial MT"/>
                <a:cs typeface="Arial MT"/>
              </a:rPr>
              <a:t>calculate</a:t>
            </a:r>
            <a:r>
              <a:rPr sz="3200" spc="-35" dirty="0">
                <a:latin typeface="Arial MT"/>
                <a:cs typeface="Arial MT"/>
              </a:rPr>
              <a:t> </a:t>
            </a:r>
            <a:r>
              <a:rPr sz="3200" dirty="0">
                <a:latin typeface="Arial MT"/>
                <a:cs typeface="Arial MT"/>
              </a:rPr>
              <a:t>the</a:t>
            </a:r>
            <a:r>
              <a:rPr sz="3200" spc="-30" dirty="0">
                <a:latin typeface="Arial MT"/>
                <a:cs typeface="Arial MT"/>
              </a:rPr>
              <a:t> </a:t>
            </a:r>
            <a:r>
              <a:rPr sz="3200" dirty="0">
                <a:latin typeface="Arial MT"/>
                <a:cs typeface="Arial MT"/>
              </a:rPr>
              <a:t>frequency</a:t>
            </a:r>
            <a:r>
              <a:rPr sz="3200" spc="-25" dirty="0">
                <a:latin typeface="Arial MT"/>
                <a:cs typeface="Arial MT"/>
              </a:rPr>
              <a:t> </a:t>
            </a:r>
            <a:r>
              <a:rPr sz="3200" dirty="0">
                <a:latin typeface="Arial MT"/>
                <a:cs typeface="Arial MT"/>
              </a:rPr>
              <a:t>response</a:t>
            </a:r>
            <a:r>
              <a:rPr sz="3200" spc="-35" dirty="0">
                <a:latin typeface="Arial MT"/>
                <a:cs typeface="Arial MT"/>
              </a:rPr>
              <a:t> </a:t>
            </a:r>
            <a:r>
              <a:rPr sz="3200" dirty="0">
                <a:latin typeface="Arial MT"/>
                <a:cs typeface="Arial MT"/>
              </a:rPr>
              <a:t>of</a:t>
            </a:r>
            <a:r>
              <a:rPr sz="3200" spc="-25" dirty="0">
                <a:latin typeface="Arial MT"/>
                <a:cs typeface="Arial MT"/>
              </a:rPr>
              <a:t> </a:t>
            </a:r>
            <a:r>
              <a:rPr sz="3200" spc="-10" dirty="0">
                <a:latin typeface="Arial MT"/>
                <a:cs typeface="Arial MT"/>
              </a:rPr>
              <a:t>circuit</a:t>
            </a:r>
            <a:endParaRPr sz="3200">
              <a:latin typeface="Arial MT"/>
              <a:cs typeface="Arial MT"/>
            </a:endParaRPr>
          </a:p>
        </p:txBody>
      </p:sp>
      <p:sp>
        <p:nvSpPr>
          <p:cNvPr id="4" name="object 4"/>
          <p:cNvSpPr txBox="1"/>
          <p:nvPr/>
        </p:nvSpPr>
        <p:spPr>
          <a:xfrm>
            <a:off x="599828" y="1855723"/>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
        <p:nvSpPr>
          <p:cNvPr id="5" name="object 5"/>
          <p:cNvSpPr txBox="1"/>
          <p:nvPr/>
        </p:nvSpPr>
        <p:spPr>
          <a:xfrm>
            <a:off x="599828" y="2491230"/>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
        <p:nvSpPr>
          <p:cNvPr id="6" name="object 6"/>
          <p:cNvSpPr txBox="1"/>
          <p:nvPr/>
        </p:nvSpPr>
        <p:spPr>
          <a:xfrm>
            <a:off x="599828" y="4038090"/>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
        <p:nvSpPr>
          <p:cNvPr id="7" name="object 7"/>
          <p:cNvSpPr txBox="1"/>
          <p:nvPr/>
        </p:nvSpPr>
        <p:spPr>
          <a:xfrm>
            <a:off x="599828" y="5130797"/>
            <a:ext cx="171450" cy="245110"/>
          </a:xfrm>
          <a:prstGeom prst="rect">
            <a:avLst/>
          </a:prstGeom>
        </p:spPr>
        <p:txBody>
          <a:bodyPr vert="horz" wrap="square" lIns="0" tIns="17780" rIns="0" bIns="0" rtlCol="0">
            <a:spAutoFit/>
          </a:bodyPr>
          <a:lstStyle/>
          <a:p>
            <a:pPr marL="12700">
              <a:lnSpc>
                <a:spcPct val="100000"/>
              </a:lnSpc>
              <a:spcBef>
                <a:spcPts val="140"/>
              </a:spcBef>
            </a:pPr>
            <a:r>
              <a:rPr sz="1400" spc="-50" dirty="0">
                <a:latin typeface="Cambria"/>
                <a:cs typeface="Cambria"/>
              </a:rPr>
              <a:t>●</a:t>
            </a:r>
            <a:endParaRPr sz="1400">
              <a:latin typeface="Cambria"/>
              <a:cs typeface="Cambri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82172" y="360680"/>
            <a:ext cx="1916430" cy="635000"/>
          </a:xfrm>
          <a:prstGeom prst="rect">
            <a:avLst/>
          </a:prstGeom>
        </p:spPr>
        <p:txBody>
          <a:bodyPr vert="horz" wrap="square" lIns="0" tIns="12065" rIns="0" bIns="0" rtlCol="0">
            <a:spAutoFit/>
          </a:bodyPr>
          <a:lstStyle/>
          <a:p>
            <a:pPr marL="12700">
              <a:lnSpc>
                <a:spcPct val="100000"/>
              </a:lnSpc>
              <a:spcBef>
                <a:spcPts val="95"/>
              </a:spcBef>
            </a:pPr>
            <a:r>
              <a:rPr sz="4000" spc="-10" dirty="0"/>
              <a:t>Analysis</a:t>
            </a:r>
            <a:endParaRPr sz="4000"/>
          </a:p>
        </p:txBody>
      </p:sp>
      <p:sp>
        <p:nvSpPr>
          <p:cNvPr id="3" name="object 3"/>
          <p:cNvSpPr txBox="1"/>
          <p:nvPr/>
        </p:nvSpPr>
        <p:spPr>
          <a:xfrm>
            <a:off x="797948" y="685024"/>
            <a:ext cx="8122284" cy="2874645"/>
          </a:xfrm>
          <a:prstGeom prst="rect">
            <a:avLst/>
          </a:prstGeom>
        </p:spPr>
        <p:txBody>
          <a:bodyPr vert="horz" wrap="square" lIns="0" tIns="264795" rIns="0" bIns="0" rtlCol="0">
            <a:spAutoFit/>
          </a:bodyPr>
          <a:lstStyle/>
          <a:p>
            <a:pPr marL="818515">
              <a:lnSpc>
                <a:spcPct val="100000"/>
              </a:lnSpc>
              <a:spcBef>
                <a:spcPts val="2085"/>
              </a:spcBef>
            </a:pPr>
            <a:r>
              <a:rPr sz="3200" dirty="0">
                <a:solidFill>
                  <a:srgbClr val="0000FF"/>
                </a:solidFill>
                <a:latin typeface="Arial MT"/>
                <a:cs typeface="Arial MT"/>
              </a:rPr>
              <a:t>Different</a:t>
            </a:r>
            <a:r>
              <a:rPr sz="3200" spc="-50" dirty="0">
                <a:solidFill>
                  <a:srgbClr val="0000FF"/>
                </a:solidFill>
                <a:latin typeface="Arial MT"/>
                <a:cs typeface="Arial MT"/>
              </a:rPr>
              <a:t> </a:t>
            </a:r>
            <a:r>
              <a:rPr sz="3200" dirty="0">
                <a:solidFill>
                  <a:srgbClr val="0000FF"/>
                </a:solidFill>
                <a:latin typeface="Arial MT"/>
                <a:cs typeface="Arial MT"/>
              </a:rPr>
              <a:t>steps</a:t>
            </a:r>
            <a:r>
              <a:rPr sz="3200" spc="-50" dirty="0">
                <a:solidFill>
                  <a:srgbClr val="0000FF"/>
                </a:solidFill>
                <a:latin typeface="Arial MT"/>
                <a:cs typeface="Arial MT"/>
              </a:rPr>
              <a:t> </a:t>
            </a:r>
            <a:r>
              <a:rPr sz="3200" dirty="0">
                <a:solidFill>
                  <a:srgbClr val="0000FF"/>
                </a:solidFill>
                <a:latin typeface="Arial MT"/>
                <a:cs typeface="Arial MT"/>
              </a:rPr>
              <a:t>to</a:t>
            </a:r>
            <a:r>
              <a:rPr sz="3200" spc="-50" dirty="0">
                <a:solidFill>
                  <a:srgbClr val="0000FF"/>
                </a:solidFill>
                <a:latin typeface="Arial MT"/>
                <a:cs typeface="Arial MT"/>
              </a:rPr>
              <a:t> </a:t>
            </a:r>
            <a:r>
              <a:rPr sz="3200" dirty="0">
                <a:solidFill>
                  <a:srgbClr val="0000FF"/>
                </a:solidFill>
                <a:latin typeface="Arial MT"/>
                <a:cs typeface="Arial MT"/>
              </a:rPr>
              <a:t>perform</a:t>
            </a:r>
            <a:r>
              <a:rPr sz="3200" spc="-40" dirty="0">
                <a:solidFill>
                  <a:srgbClr val="0000FF"/>
                </a:solidFill>
                <a:latin typeface="Arial MT"/>
                <a:cs typeface="Arial MT"/>
              </a:rPr>
              <a:t> </a:t>
            </a:r>
            <a:r>
              <a:rPr sz="3200" dirty="0">
                <a:solidFill>
                  <a:srgbClr val="0000FF"/>
                </a:solidFill>
                <a:latin typeface="Arial MT"/>
                <a:cs typeface="Arial MT"/>
              </a:rPr>
              <a:t>a</a:t>
            </a:r>
            <a:r>
              <a:rPr sz="3200" spc="-50" dirty="0">
                <a:solidFill>
                  <a:srgbClr val="0000FF"/>
                </a:solidFill>
                <a:latin typeface="Arial MT"/>
                <a:cs typeface="Arial MT"/>
              </a:rPr>
              <a:t> </a:t>
            </a:r>
            <a:r>
              <a:rPr sz="3200" spc="-10" dirty="0">
                <a:solidFill>
                  <a:srgbClr val="0000FF"/>
                </a:solidFill>
                <a:latin typeface="Arial MT"/>
                <a:cs typeface="Arial MT"/>
              </a:rPr>
              <a:t>simulation</a:t>
            </a:r>
            <a:endParaRPr sz="3200">
              <a:latin typeface="Arial MT"/>
              <a:cs typeface="Arial MT"/>
            </a:endParaRPr>
          </a:p>
          <a:p>
            <a:pPr marL="12700" marR="5080" indent="-5715" algn="just">
              <a:lnSpc>
                <a:spcPts val="3590"/>
              </a:lnSpc>
              <a:spcBef>
                <a:spcPts val="2330"/>
              </a:spcBef>
              <a:buSzPct val="96875"/>
              <a:buAutoNum type="arabicPeriod"/>
              <a:tabLst>
                <a:tab pos="347980" algn="l"/>
              </a:tabLst>
            </a:pPr>
            <a:r>
              <a:rPr sz="3200" dirty="0">
                <a:latin typeface="Arial MT"/>
                <a:cs typeface="Arial MT"/>
              </a:rPr>
              <a:t>	Create</a:t>
            </a:r>
            <a:r>
              <a:rPr sz="3200" spc="95" dirty="0">
                <a:latin typeface="Arial MT"/>
                <a:cs typeface="Arial MT"/>
              </a:rPr>
              <a:t> </a:t>
            </a:r>
            <a:r>
              <a:rPr sz="3200" dirty="0">
                <a:latin typeface="Arial MT"/>
                <a:cs typeface="Arial MT"/>
              </a:rPr>
              <a:t>a</a:t>
            </a:r>
            <a:r>
              <a:rPr sz="3200" spc="85" dirty="0">
                <a:latin typeface="Arial MT"/>
                <a:cs typeface="Arial MT"/>
              </a:rPr>
              <a:t> </a:t>
            </a:r>
            <a:r>
              <a:rPr sz="3200" dirty="0">
                <a:latin typeface="Arial MT"/>
                <a:cs typeface="Arial MT"/>
              </a:rPr>
              <a:t>new</a:t>
            </a:r>
            <a:r>
              <a:rPr sz="3200" spc="100" dirty="0">
                <a:latin typeface="Arial MT"/>
                <a:cs typeface="Arial MT"/>
              </a:rPr>
              <a:t> </a:t>
            </a:r>
            <a:r>
              <a:rPr sz="3200" dirty="0">
                <a:latin typeface="Arial MT"/>
                <a:cs typeface="Arial MT"/>
              </a:rPr>
              <a:t>sheet</a:t>
            </a:r>
            <a:r>
              <a:rPr sz="3200" spc="90" dirty="0">
                <a:latin typeface="Arial MT"/>
                <a:cs typeface="Arial MT"/>
              </a:rPr>
              <a:t> </a:t>
            </a:r>
            <a:r>
              <a:rPr sz="3200" dirty="0">
                <a:latin typeface="Arial MT"/>
                <a:cs typeface="Arial MT"/>
              </a:rPr>
              <a:t>and</a:t>
            </a:r>
            <a:r>
              <a:rPr sz="3200" spc="95" dirty="0">
                <a:latin typeface="Arial MT"/>
                <a:cs typeface="Arial MT"/>
              </a:rPr>
              <a:t> </a:t>
            </a:r>
            <a:r>
              <a:rPr sz="3200" dirty="0">
                <a:latin typeface="Arial MT"/>
                <a:cs typeface="Arial MT"/>
              </a:rPr>
              <a:t>save</a:t>
            </a:r>
            <a:r>
              <a:rPr sz="3200" spc="85" dirty="0">
                <a:latin typeface="Arial MT"/>
                <a:cs typeface="Arial MT"/>
              </a:rPr>
              <a:t> </a:t>
            </a:r>
            <a:r>
              <a:rPr sz="3200" dirty="0">
                <a:latin typeface="Arial MT"/>
                <a:cs typeface="Arial MT"/>
              </a:rPr>
              <a:t>it</a:t>
            </a:r>
            <a:r>
              <a:rPr sz="3200" spc="105" dirty="0">
                <a:latin typeface="Arial MT"/>
                <a:cs typeface="Arial MT"/>
              </a:rPr>
              <a:t> </a:t>
            </a:r>
            <a:r>
              <a:rPr sz="3200" dirty="0">
                <a:latin typeface="Arial MT"/>
                <a:cs typeface="Arial MT"/>
              </a:rPr>
              <a:t>on</a:t>
            </a:r>
            <a:r>
              <a:rPr sz="3200" spc="95" dirty="0">
                <a:latin typeface="Arial MT"/>
                <a:cs typeface="Arial MT"/>
              </a:rPr>
              <a:t> </a:t>
            </a:r>
            <a:r>
              <a:rPr sz="3200" dirty="0">
                <a:latin typeface="Arial MT"/>
                <a:cs typeface="Arial MT"/>
              </a:rPr>
              <a:t>a</a:t>
            </a:r>
            <a:r>
              <a:rPr sz="3200" spc="85" dirty="0">
                <a:latin typeface="Arial MT"/>
                <a:cs typeface="Arial MT"/>
              </a:rPr>
              <a:t> </a:t>
            </a:r>
            <a:r>
              <a:rPr sz="3200" spc="-10" dirty="0">
                <a:latin typeface="Arial MT"/>
                <a:cs typeface="Arial MT"/>
              </a:rPr>
              <a:t>folder </a:t>
            </a:r>
            <a:r>
              <a:rPr sz="3200" dirty="0">
                <a:latin typeface="Arial MT"/>
                <a:cs typeface="Arial MT"/>
              </a:rPr>
              <a:t>specially</a:t>
            </a:r>
            <a:r>
              <a:rPr sz="3200" spc="290" dirty="0">
                <a:latin typeface="Arial MT"/>
                <a:cs typeface="Arial MT"/>
              </a:rPr>
              <a:t>  </a:t>
            </a:r>
            <a:r>
              <a:rPr sz="3200" dirty="0">
                <a:latin typeface="Arial MT"/>
                <a:cs typeface="Arial MT"/>
              </a:rPr>
              <a:t>created</a:t>
            </a:r>
            <a:r>
              <a:rPr sz="3200" spc="280" dirty="0">
                <a:latin typeface="Arial MT"/>
                <a:cs typeface="Arial MT"/>
              </a:rPr>
              <a:t>  </a:t>
            </a:r>
            <a:r>
              <a:rPr sz="3200" dirty="0">
                <a:latin typeface="Arial MT"/>
                <a:cs typeface="Arial MT"/>
              </a:rPr>
              <a:t>for</a:t>
            </a:r>
            <a:r>
              <a:rPr sz="3200" spc="280" dirty="0">
                <a:latin typeface="Arial MT"/>
                <a:cs typeface="Arial MT"/>
              </a:rPr>
              <a:t>  </a:t>
            </a:r>
            <a:r>
              <a:rPr sz="3200" dirty="0">
                <a:latin typeface="Arial MT"/>
                <a:cs typeface="Arial MT"/>
              </a:rPr>
              <a:t>all</a:t>
            </a:r>
            <a:r>
              <a:rPr sz="3200" spc="285" dirty="0">
                <a:latin typeface="Arial MT"/>
                <a:cs typeface="Arial MT"/>
              </a:rPr>
              <a:t>  </a:t>
            </a:r>
            <a:r>
              <a:rPr sz="3200" dirty="0">
                <a:latin typeface="Arial MT"/>
                <a:cs typeface="Arial MT"/>
              </a:rPr>
              <a:t>the</a:t>
            </a:r>
            <a:r>
              <a:rPr sz="3200" spc="280" dirty="0">
                <a:latin typeface="Arial MT"/>
                <a:cs typeface="Arial MT"/>
              </a:rPr>
              <a:t>  </a:t>
            </a:r>
            <a:r>
              <a:rPr sz="3200" dirty="0">
                <a:latin typeface="Arial MT"/>
                <a:cs typeface="Arial MT"/>
              </a:rPr>
              <a:t>files</a:t>
            </a:r>
            <a:r>
              <a:rPr sz="3200" spc="285" dirty="0">
                <a:latin typeface="Arial MT"/>
                <a:cs typeface="Arial MT"/>
              </a:rPr>
              <a:t>  </a:t>
            </a:r>
            <a:r>
              <a:rPr sz="3200" dirty="0">
                <a:latin typeface="Arial MT"/>
                <a:cs typeface="Arial MT"/>
              </a:rPr>
              <a:t>of</a:t>
            </a:r>
            <a:r>
              <a:rPr sz="3200" spc="280" dirty="0">
                <a:latin typeface="Arial MT"/>
                <a:cs typeface="Arial MT"/>
              </a:rPr>
              <a:t>  </a:t>
            </a:r>
            <a:r>
              <a:rPr sz="3200" spc="-25" dirty="0">
                <a:latin typeface="Arial MT"/>
                <a:cs typeface="Arial MT"/>
              </a:rPr>
              <a:t>the </a:t>
            </a:r>
            <a:r>
              <a:rPr sz="3200" spc="-10" dirty="0">
                <a:latin typeface="Arial MT"/>
                <a:cs typeface="Arial MT"/>
              </a:rPr>
              <a:t>simulation</a:t>
            </a:r>
            <a:endParaRPr sz="3200">
              <a:latin typeface="Arial MT"/>
              <a:cs typeface="Arial MT"/>
            </a:endParaRPr>
          </a:p>
          <a:p>
            <a:pPr marL="347980" indent="-340995" algn="just">
              <a:lnSpc>
                <a:spcPts val="3504"/>
              </a:lnSpc>
              <a:buSzPct val="96875"/>
              <a:buAutoNum type="arabicPeriod"/>
              <a:tabLst>
                <a:tab pos="347980" algn="l"/>
              </a:tabLst>
            </a:pPr>
            <a:r>
              <a:rPr sz="3200" dirty="0">
                <a:latin typeface="Arial MT"/>
                <a:cs typeface="Arial MT"/>
              </a:rPr>
              <a:t>Drawing</a:t>
            </a:r>
            <a:r>
              <a:rPr sz="3200" spc="-45" dirty="0">
                <a:latin typeface="Arial MT"/>
                <a:cs typeface="Arial MT"/>
              </a:rPr>
              <a:t> </a:t>
            </a:r>
            <a:r>
              <a:rPr sz="3200" spc="-10" dirty="0">
                <a:latin typeface="Arial MT"/>
                <a:cs typeface="Arial MT"/>
              </a:rPr>
              <a:t>schematic</a:t>
            </a:r>
            <a:endParaRPr sz="3200">
              <a:latin typeface="Arial MT"/>
              <a:cs typeface="Arial MT"/>
            </a:endParaRPr>
          </a:p>
        </p:txBody>
      </p:sp>
      <p:sp>
        <p:nvSpPr>
          <p:cNvPr id="4" name="object 4"/>
          <p:cNvSpPr txBox="1"/>
          <p:nvPr/>
        </p:nvSpPr>
        <p:spPr>
          <a:xfrm>
            <a:off x="1012832" y="3620514"/>
            <a:ext cx="78105" cy="203200"/>
          </a:xfrm>
          <a:prstGeom prst="rect">
            <a:avLst/>
          </a:prstGeom>
        </p:spPr>
        <p:txBody>
          <a:bodyPr vert="horz" wrap="square" lIns="0" tIns="13970" rIns="0" bIns="0" rtlCol="0">
            <a:spAutoFit/>
          </a:bodyPr>
          <a:lstStyle/>
          <a:p>
            <a:pPr marL="12700">
              <a:lnSpc>
                <a:spcPct val="100000"/>
              </a:lnSpc>
              <a:spcBef>
                <a:spcPts val="110"/>
              </a:spcBef>
            </a:pPr>
            <a:r>
              <a:rPr sz="1150" spc="-50" dirty="0">
                <a:latin typeface="Cambria"/>
                <a:cs typeface="Cambria"/>
              </a:rPr>
              <a:t>•</a:t>
            </a:r>
            <a:endParaRPr sz="1150">
              <a:latin typeface="Cambria"/>
              <a:cs typeface="Cambria"/>
            </a:endParaRPr>
          </a:p>
        </p:txBody>
      </p:sp>
      <p:sp>
        <p:nvSpPr>
          <p:cNvPr id="5" name="object 5"/>
          <p:cNvSpPr txBox="1"/>
          <p:nvPr/>
        </p:nvSpPr>
        <p:spPr>
          <a:xfrm>
            <a:off x="1229240" y="3506214"/>
            <a:ext cx="7689850" cy="1160145"/>
          </a:xfrm>
          <a:prstGeom prst="rect">
            <a:avLst/>
          </a:prstGeom>
        </p:spPr>
        <p:txBody>
          <a:bodyPr vert="horz" wrap="square" lIns="0" tIns="48260" rIns="0" bIns="0" rtlCol="0">
            <a:spAutoFit/>
          </a:bodyPr>
          <a:lstStyle/>
          <a:p>
            <a:pPr marL="12700" marR="5080">
              <a:lnSpc>
                <a:spcPts val="2900"/>
              </a:lnSpc>
              <a:spcBef>
                <a:spcPts val="380"/>
              </a:spcBef>
            </a:pPr>
            <a:r>
              <a:rPr sz="2600" dirty="0">
                <a:latin typeface="Arial MT"/>
                <a:cs typeface="Arial MT"/>
              </a:rPr>
              <a:t>Place</a:t>
            </a:r>
            <a:r>
              <a:rPr sz="2600" spc="-55" dirty="0">
                <a:latin typeface="Arial MT"/>
                <a:cs typeface="Arial MT"/>
              </a:rPr>
              <a:t> </a:t>
            </a:r>
            <a:r>
              <a:rPr sz="2600" dirty="0">
                <a:latin typeface="Arial MT"/>
                <a:cs typeface="Arial MT"/>
              </a:rPr>
              <a:t>and</a:t>
            </a:r>
            <a:r>
              <a:rPr sz="2600" spc="-50" dirty="0">
                <a:latin typeface="Arial MT"/>
                <a:cs typeface="Arial MT"/>
              </a:rPr>
              <a:t> </a:t>
            </a:r>
            <a:r>
              <a:rPr sz="2600" dirty="0">
                <a:latin typeface="Arial MT"/>
                <a:cs typeface="Arial MT"/>
              </a:rPr>
              <a:t>move</a:t>
            </a:r>
            <a:r>
              <a:rPr sz="2600" spc="-50" dirty="0">
                <a:latin typeface="Arial MT"/>
                <a:cs typeface="Arial MT"/>
              </a:rPr>
              <a:t> </a:t>
            </a:r>
            <a:r>
              <a:rPr sz="2600" dirty="0">
                <a:latin typeface="Arial MT"/>
                <a:cs typeface="Arial MT"/>
              </a:rPr>
              <a:t>component.</a:t>
            </a:r>
            <a:r>
              <a:rPr sz="2600" spc="-70" dirty="0">
                <a:latin typeface="Arial MT"/>
                <a:cs typeface="Arial MT"/>
              </a:rPr>
              <a:t> </a:t>
            </a:r>
            <a:r>
              <a:rPr sz="2600" dirty="0">
                <a:solidFill>
                  <a:srgbClr val="FF0000"/>
                </a:solidFill>
                <a:latin typeface="Arial MT"/>
                <a:cs typeface="Arial MT"/>
              </a:rPr>
              <a:t>Don't</a:t>
            </a:r>
            <a:r>
              <a:rPr sz="2600" spc="-60" dirty="0">
                <a:solidFill>
                  <a:srgbClr val="FF0000"/>
                </a:solidFill>
                <a:latin typeface="Arial MT"/>
                <a:cs typeface="Arial MT"/>
              </a:rPr>
              <a:t> </a:t>
            </a:r>
            <a:r>
              <a:rPr sz="2600" dirty="0">
                <a:solidFill>
                  <a:srgbClr val="FF0000"/>
                </a:solidFill>
                <a:latin typeface="Arial MT"/>
                <a:cs typeface="Arial MT"/>
              </a:rPr>
              <a:t>forget</a:t>
            </a:r>
            <a:r>
              <a:rPr sz="2600" spc="-60" dirty="0">
                <a:solidFill>
                  <a:srgbClr val="FF0000"/>
                </a:solidFill>
                <a:latin typeface="Arial MT"/>
                <a:cs typeface="Arial MT"/>
              </a:rPr>
              <a:t> </a:t>
            </a:r>
            <a:r>
              <a:rPr sz="2600" dirty="0">
                <a:solidFill>
                  <a:srgbClr val="FF0000"/>
                </a:solidFill>
                <a:latin typeface="Arial MT"/>
                <a:cs typeface="Arial MT"/>
              </a:rPr>
              <a:t>the</a:t>
            </a:r>
            <a:r>
              <a:rPr sz="2600" spc="-50" dirty="0">
                <a:solidFill>
                  <a:srgbClr val="FF0000"/>
                </a:solidFill>
                <a:latin typeface="Arial MT"/>
                <a:cs typeface="Arial MT"/>
              </a:rPr>
              <a:t> </a:t>
            </a:r>
            <a:r>
              <a:rPr sz="2600" spc="-10" dirty="0">
                <a:solidFill>
                  <a:srgbClr val="FF0000"/>
                </a:solidFill>
                <a:latin typeface="Arial MT"/>
                <a:cs typeface="Arial MT"/>
              </a:rPr>
              <a:t>ground </a:t>
            </a:r>
            <a:r>
              <a:rPr sz="2600" dirty="0">
                <a:latin typeface="Arial MT"/>
                <a:cs typeface="Arial MT"/>
              </a:rPr>
              <a:t>Place</a:t>
            </a:r>
            <a:r>
              <a:rPr sz="2600" spc="-35" dirty="0">
                <a:latin typeface="Arial MT"/>
                <a:cs typeface="Arial MT"/>
              </a:rPr>
              <a:t> </a:t>
            </a:r>
            <a:r>
              <a:rPr sz="2600" dirty="0">
                <a:latin typeface="Arial MT"/>
                <a:cs typeface="Arial MT"/>
              </a:rPr>
              <a:t>wire</a:t>
            </a:r>
            <a:r>
              <a:rPr sz="2600" spc="-35" dirty="0">
                <a:latin typeface="Arial MT"/>
                <a:cs typeface="Arial MT"/>
              </a:rPr>
              <a:t> </a:t>
            </a:r>
            <a:r>
              <a:rPr sz="2600" dirty="0">
                <a:latin typeface="Arial MT"/>
                <a:cs typeface="Arial MT"/>
              </a:rPr>
              <a:t>to</a:t>
            </a:r>
            <a:r>
              <a:rPr sz="2600" spc="-35" dirty="0">
                <a:latin typeface="Arial MT"/>
                <a:cs typeface="Arial MT"/>
              </a:rPr>
              <a:t> </a:t>
            </a:r>
            <a:r>
              <a:rPr sz="2600" dirty="0">
                <a:latin typeface="Arial MT"/>
                <a:cs typeface="Arial MT"/>
              </a:rPr>
              <a:t>connect</a:t>
            </a:r>
            <a:r>
              <a:rPr sz="2600" spc="-45" dirty="0">
                <a:latin typeface="Arial MT"/>
                <a:cs typeface="Arial MT"/>
              </a:rPr>
              <a:t> </a:t>
            </a:r>
            <a:r>
              <a:rPr sz="2600" spc="-10" dirty="0">
                <a:latin typeface="Arial MT"/>
                <a:cs typeface="Arial MT"/>
              </a:rPr>
              <a:t>components</a:t>
            </a:r>
            <a:endParaRPr sz="2600">
              <a:latin typeface="Arial MT"/>
              <a:cs typeface="Arial MT"/>
            </a:endParaRPr>
          </a:p>
          <a:p>
            <a:pPr marL="12700">
              <a:lnSpc>
                <a:spcPts val="2850"/>
              </a:lnSpc>
            </a:pPr>
            <a:r>
              <a:rPr sz="2600" dirty="0">
                <a:latin typeface="Arial MT"/>
                <a:cs typeface="Arial MT"/>
              </a:rPr>
              <a:t>Place</a:t>
            </a:r>
            <a:r>
              <a:rPr sz="2600" spc="-40" dirty="0">
                <a:latin typeface="Arial MT"/>
                <a:cs typeface="Arial MT"/>
              </a:rPr>
              <a:t> </a:t>
            </a:r>
            <a:r>
              <a:rPr sz="2600" dirty="0">
                <a:latin typeface="Arial MT"/>
                <a:cs typeface="Arial MT"/>
              </a:rPr>
              <a:t>label</a:t>
            </a:r>
            <a:r>
              <a:rPr sz="2600" spc="-50" dirty="0">
                <a:latin typeface="Arial MT"/>
                <a:cs typeface="Arial MT"/>
              </a:rPr>
              <a:t> </a:t>
            </a:r>
            <a:r>
              <a:rPr sz="2600" dirty="0">
                <a:latin typeface="Arial MT"/>
                <a:cs typeface="Arial MT"/>
              </a:rPr>
              <a:t>to</a:t>
            </a:r>
            <a:r>
              <a:rPr sz="2600" spc="-40" dirty="0">
                <a:latin typeface="Arial MT"/>
                <a:cs typeface="Arial MT"/>
              </a:rPr>
              <a:t> </a:t>
            </a:r>
            <a:r>
              <a:rPr sz="2600" dirty="0">
                <a:latin typeface="Arial MT"/>
                <a:cs typeface="Arial MT"/>
              </a:rPr>
              <a:t>mark</a:t>
            </a:r>
            <a:r>
              <a:rPr sz="2600" spc="-35" dirty="0">
                <a:latin typeface="Arial MT"/>
                <a:cs typeface="Arial MT"/>
              </a:rPr>
              <a:t> </a:t>
            </a:r>
            <a:r>
              <a:rPr sz="2600" dirty="0">
                <a:latin typeface="Arial MT"/>
                <a:cs typeface="Arial MT"/>
              </a:rPr>
              <a:t>the</a:t>
            </a:r>
            <a:r>
              <a:rPr sz="2600" spc="-40" dirty="0">
                <a:latin typeface="Arial MT"/>
                <a:cs typeface="Arial MT"/>
              </a:rPr>
              <a:t> </a:t>
            </a:r>
            <a:r>
              <a:rPr sz="2600" dirty="0">
                <a:latin typeface="Arial MT"/>
                <a:cs typeface="Arial MT"/>
              </a:rPr>
              <a:t>most</a:t>
            </a:r>
            <a:r>
              <a:rPr sz="2600" spc="-50" dirty="0">
                <a:latin typeface="Arial MT"/>
                <a:cs typeface="Arial MT"/>
              </a:rPr>
              <a:t> </a:t>
            </a:r>
            <a:r>
              <a:rPr sz="2600" dirty="0">
                <a:latin typeface="Arial MT"/>
                <a:cs typeface="Arial MT"/>
              </a:rPr>
              <a:t>important</a:t>
            </a:r>
            <a:r>
              <a:rPr sz="2600" spc="-45" dirty="0">
                <a:latin typeface="Arial MT"/>
                <a:cs typeface="Arial MT"/>
              </a:rPr>
              <a:t> </a:t>
            </a:r>
            <a:r>
              <a:rPr sz="2600" spc="-20" dirty="0">
                <a:latin typeface="Arial MT"/>
                <a:cs typeface="Arial MT"/>
              </a:rPr>
              <a:t>node</a:t>
            </a:r>
            <a:endParaRPr sz="2600">
              <a:latin typeface="Arial MT"/>
              <a:cs typeface="Arial MT"/>
            </a:endParaRPr>
          </a:p>
        </p:txBody>
      </p:sp>
      <p:sp>
        <p:nvSpPr>
          <p:cNvPr id="6" name="object 6"/>
          <p:cNvSpPr txBox="1"/>
          <p:nvPr/>
        </p:nvSpPr>
        <p:spPr>
          <a:xfrm>
            <a:off x="1012832" y="3989322"/>
            <a:ext cx="78105" cy="203200"/>
          </a:xfrm>
          <a:prstGeom prst="rect">
            <a:avLst/>
          </a:prstGeom>
        </p:spPr>
        <p:txBody>
          <a:bodyPr vert="horz" wrap="square" lIns="0" tIns="13970" rIns="0" bIns="0" rtlCol="0">
            <a:spAutoFit/>
          </a:bodyPr>
          <a:lstStyle/>
          <a:p>
            <a:pPr marL="12700">
              <a:lnSpc>
                <a:spcPct val="100000"/>
              </a:lnSpc>
              <a:spcBef>
                <a:spcPts val="110"/>
              </a:spcBef>
            </a:pPr>
            <a:r>
              <a:rPr sz="1150" spc="-50" dirty="0">
                <a:latin typeface="Cambria"/>
                <a:cs typeface="Cambria"/>
              </a:rPr>
              <a:t>•</a:t>
            </a:r>
            <a:endParaRPr sz="1150">
              <a:latin typeface="Cambria"/>
              <a:cs typeface="Cambria"/>
            </a:endParaRPr>
          </a:p>
        </p:txBody>
      </p:sp>
      <p:sp>
        <p:nvSpPr>
          <p:cNvPr id="7" name="object 7"/>
          <p:cNvSpPr txBox="1"/>
          <p:nvPr/>
        </p:nvSpPr>
        <p:spPr>
          <a:xfrm>
            <a:off x="1012832" y="4358130"/>
            <a:ext cx="78105" cy="203200"/>
          </a:xfrm>
          <a:prstGeom prst="rect">
            <a:avLst/>
          </a:prstGeom>
        </p:spPr>
        <p:txBody>
          <a:bodyPr vert="horz" wrap="square" lIns="0" tIns="13970" rIns="0" bIns="0" rtlCol="0">
            <a:spAutoFit/>
          </a:bodyPr>
          <a:lstStyle/>
          <a:p>
            <a:pPr marL="12700">
              <a:lnSpc>
                <a:spcPct val="100000"/>
              </a:lnSpc>
              <a:spcBef>
                <a:spcPts val="110"/>
              </a:spcBef>
            </a:pPr>
            <a:r>
              <a:rPr sz="1150" spc="-50" dirty="0">
                <a:latin typeface="Cambria"/>
                <a:cs typeface="Cambria"/>
              </a:rPr>
              <a:t>•</a:t>
            </a:r>
            <a:endParaRPr sz="1150">
              <a:latin typeface="Cambria"/>
              <a:cs typeface="Cambria"/>
            </a:endParaRPr>
          </a:p>
        </p:txBody>
      </p:sp>
      <p:sp>
        <p:nvSpPr>
          <p:cNvPr id="8" name="object 8"/>
          <p:cNvSpPr txBox="1"/>
          <p:nvPr/>
        </p:nvSpPr>
        <p:spPr>
          <a:xfrm>
            <a:off x="797948" y="4608066"/>
            <a:ext cx="7901305" cy="1425575"/>
          </a:xfrm>
          <a:prstGeom prst="rect">
            <a:avLst/>
          </a:prstGeom>
        </p:spPr>
        <p:txBody>
          <a:bodyPr vert="horz" wrap="square" lIns="0" tIns="12700" rIns="0" bIns="0" rtlCol="0">
            <a:spAutoFit/>
          </a:bodyPr>
          <a:lstStyle/>
          <a:p>
            <a:pPr marL="347980" indent="-340995">
              <a:lnSpc>
                <a:spcPts val="3715"/>
              </a:lnSpc>
              <a:spcBef>
                <a:spcPts val="100"/>
              </a:spcBef>
              <a:buSzPct val="96875"/>
              <a:buAutoNum type="arabicPeriod" startAt="3"/>
              <a:tabLst>
                <a:tab pos="347980" algn="l"/>
              </a:tabLst>
            </a:pPr>
            <a:r>
              <a:rPr sz="3200" dirty="0">
                <a:latin typeface="Arial MT"/>
                <a:cs typeface="Arial MT"/>
              </a:rPr>
              <a:t>Set</a:t>
            </a:r>
            <a:r>
              <a:rPr sz="3200" spc="-40" dirty="0">
                <a:latin typeface="Arial MT"/>
                <a:cs typeface="Arial MT"/>
              </a:rPr>
              <a:t> </a:t>
            </a:r>
            <a:r>
              <a:rPr sz="3200" dirty="0">
                <a:latin typeface="Arial MT"/>
                <a:cs typeface="Arial MT"/>
              </a:rPr>
              <a:t>the</a:t>
            </a:r>
            <a:r>
              <a:rPr sz="3200" spc="-40" dirty="0">
                <a:latin typeface="Arial MT"/>
                <a:cs typeface="Arial MT"/>
              </a:rPr>
              <a:t> </a:t>
            </a:r>
            <a:r>
              <a:rPr sz="3200" dirty="0">
                <a:latin typeface="Arial MT"/>
                <a:cs typeface="Arial MT"/>
              </a:rPr>
              <a:t>analysis</a:t>
            </a:r>
            <a:r>
              <a:rPr sz="3200" spc="-35" dirty="0">
                <a:latin typeface="Arial MT"/>
                <a:cs typeface="Arial MT"/>
              </a:rPr>
              <a:t> </a:t>
            </a:r>
            <a:r>
              <a:rPr sz="3200" spc="-60" dirty="0">
                <a:latin typeface="Arial MT"/>
                <a:cs typeface="Arial MT"/>
              </a:rPr>
              <a:t>(.OP,</a:t>
            </a:r>
            <a:r>
              <a:rPr sz="3200" spc="-35" dirty="0">
                <a:latin typeface="Arial MT"/>
                <a:cs typeface="Arial MT"/>
              </a:rPr>
              <a:t> </a:t>
            </a:r>
            <a:r>
              <a:rPr sz="3200" dirty="0">
                <a:latin typeface="Arial MT"/>
                <a:cs typeface="Arial MT"/>
              </a:rPr>
              <a:t>.DC,</a:t>
            </a:r>
            <a:r>
              <a:rPr sz="3200" spc="-40" dirty="0">
                <a:latin typeface="Arial MT"/>
                <a:cs typeface="Arial MT"/>
              </a:rPr>
              <a:t> </a:t>
            </a:r>
            <a:r>
              <a:rPr sz="3200" dirty="0">
                <a:latin typeface="Arial MT"/>
                <a:cs typeface="Arial MT"/>
              </a:rPr>
              <a:t>.TRAN</a:t>
            </a:r>
            <a:r>
              <a:rPr sz="3200" spc="-35" dirty="0">
                <a:latin typeface="Arial MT"/>
                <a:cs typeface="Arial MT"/>
              </a:rPr>
              <a:t> </a:t>
            </a:r>
            <a:r>
              <a:rPr sz="3200" dirty="0">
                <a:latin typeface="Arial MT"/>
                <a:cs typeface="Arial MT"/>
              </a:rPr>
              <a:t>or</a:t>
            </a:r>
            <a:r>
              <a:rPr sz="3200" spc="-35" dirty="0">
                <a:latin typeface="Arial MT"/>
                <a:cs typeface="Arial MT"/>
              </a:rPr>
              <a:t> </a:t>
            </a:r>
            <a:r>
              <a:rPr sz="3200" spc="-20" dirty="0">
                <a:latin typeface="Arial MT"/>
                <a:cs typeface="Arial MT"/>
              </a:rPr>
              <a:t>.AC)</a:t>
            </a:r>
            <a:endParaRPr sz="3200">
              <a:latin typeface="Arial MT"/>
              <a:cs typeface="Arial MT"/>
            </a:endParaRPr>
          </a:p>
          <a:p>
            <a:pPr marL="12700" marR="4721860" indent="-5715">
              <a:lnSpc>
                <a:spcPts val="3590"/>
              </a:lnSpc>
              <a:spcBef>
                <a:spcPts val="204"/>
              </a:spcBef>
              <a:buSzPct val="96875"/>
              <a:buAutoNum type="arabicPeriod" startAt="3"/>
              <a:tabLst>
                <a:tab pos="347980" algn="l"/>
              </a:tabLst>
            </a:pPr>
            <a:r>
              <a:rPr sz="3200" dirty="0">
                <a:latin typeface="Arial MT"/>
                <a:cs typeface="Arial MT"/>
              </a:rPr>
              <a:t>	Run</a:t>
            </a:r>
            <a:r>
              <a:rPr sz="3200" spc="-20" dirty="0">
                <a:latin typeface="Arial MT"/>
                <a:cs typeface="Arial MT"/>
              </a:rPr>
              <a:t> </a:t>
            </a:r>
            <a:r>
              <a:rPr sz="3200" spc="-10" dirty="0">
                <a:latin typeface="Arial MT"/>
                <a:cs typeface="Arial MT"/>
              </a:rPr>
              <a:t>simulation </a:t>
            </a:r>
            <a:r>
              <a:rPr sz="3200" dirty="0">
                <a:latin typeface="Arial MT"/>
                <a:cs typeface="Arial MT"/>
              </a:rPr>
              <a:t>5.Interpret</a:t>
            </a:r>
            <a:r>
              <a:rPr sz="3200" spc="-85" dirty="0">
                <a:latin typeface="Arial MT"/>
                <a:cs typeface="Arial MT"/>
              </a:rPr>
              <a:t> </a:t>
            </a:r>
            <a:r>
              <a:rPr sz="3200" spc="-10" dirty="0">
                <a:latin typeface="Arial MT"/>
                <a:cs typeface="Arial MT"/>
              </a:rPr>
              <a:t>results</a:t>
            </a:r>
            <a:endParaRPr sz="3200">
              <a:latin typeface="Arial MT"/>
              <a:cs typeface="Arial M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3328" y="298195"/>
            <a:ext cx="4752975" cy="696595"/>
          </a:xfrm>
          <a:prstGeom prst="rect">
            <a:avLst/>
          </a:prstGeom>
        </p:spPr>
        <p:txBody>
          <a:bodyPr vert="horz" wrap="square" lIns="0" tIns="12700" rIns="0" bIns="0" rtlCol="0">
            <a:spAutoFit/>
          </a:bodyPr>
          <a:lstStyle/>
          <a:p>
            <a:pPr marL="12700">
              <a:lnSpc>
                <a:spcPct val="100000"/>
              </a:lnSpc>
              <a:spcBef>
                <a:spcPts val="100"/>
              </a:spcBef>
            </a:pPr>
            <a:r>
              <a:rPr dirty="0"/>
              <a:t>Drawing</a:t>
            </a:r>
            <a:r>
              <a:rPr spc="-35" dirty="0"/>
              <a:t> </a:t>
            </a:r>
            <a:r>
              <a:rPr spc="-10" dirty="0"/>
              <a:t>schematic</a:t>
            </a:r>
          </a:p>
        </p:txBody>
      </p:sp>
      <p:sp>
        <p:nvSpPr>
          <p:cNvPr id="3" name="object 3"/>
          <p:cNvSpPr txBox="1"/>
          <p:nvPr/>
        </p:nvSpPr>
        <p:spPr>
          <a:xfrm>
            <a:off x="977780" y="695959"/>
            <a:ext cx="8683625" cy="1205230"/>
          </a:xfrm>
          <a:prstGeom prst="rect">
            <a:avLst/>
          </a:prstGeom>
        </p:spPr>
        <p:txBody>
          <a:bodyPr vert="horz" wrap="square" lIns="0" tIns="250190" rIns="0" bIns="0" rtlCol="0">
            <a:spAutoFit/>
          </a:bodyPr>
          <a:lstStyle/>
          <a:p>
            <a:pPr marR="550545" algn="ctr">
              <a:lnSpc>
                <a:spcPct val="100000"/>
              </a:lnSpc>
              <a:spcBef>
                <a:spcPts val="1970"/>
              </a:spcBef>
            </a:pPr>
            <a:r>
              <a:rPr sz="3600" dirty="0">
                <a:solidFill>
                  <a:srgbClr val="0000FF"/>
                </a:solidFill>
                <a:latin typeface="Arial MT"/>
                <a:cs typeface="Arial MT"/>
              </a:rPr>
              <a:t>Place</a:t>
            </a:r>
            <a:r>
              <a:rPr sz="3600" spc="-25" dirty="0">
                <a:solidFill>
                  <a:srgbClr val="0000FF"/>
                </a:solidFill>
                <a:latin typeface="Arial MT"/>
                <a:cs typeface="Arial MT"/>
              </a:rPr>
              <a:t> </a:t>
            </a:r>
            <a:r>
              <a:rPr sz="3600" dirty="0">
                <a:solidFill>
                  <a:srgbClr val="0000FF"/>
                </a:solidFill>
                <a:latin typeface="Arial MT"/>
                <a:cs typeface="Arial MT"/>
              </a:rPr>
              <a:t>and</a:t>
            </a:r>
            <a:r>
              <a:rPr sz="3600" spc="-10" dirty="0">
                <a:solidFill>
                  <a:srgbClr val="0000FF"/>
                </a:solidFill>
                <a:latin typeface="Arial MT"/>
                <a:cs typeface="Arial MT"/>
              </a:rPr>
              <a:t> </a:t>
            </a:r>
            <a:r>
              <a:rPr sz="3600" dirty="0">
                <a:solidFill>
                  <a:srgbClr val="0000FF"/>
                </a:solidFill>
                <a:latin typeface="Arial MT"/>
                <a:cs typeface="Arial MT"/>
              </a:rPr>
              <a:t>move</a:t>
            </a:r>
            <a:r>
              <a:rPr sz="3600" spc="-10" dirty="0">
                <a:solidFill>
                  <a:srgbClr val="0000FF"/>
                </a:solidFill>
                <a:latin typeface="Arial MT"/>
                <a:cs typeface="Arial MT"/>
              </a:rPr>
              <a:t> component</a:t>
            </a:r>
            <a:endParaRPr sz="3600" dirty="0">
              <a:latin typeface="Arial MT"/>
              <a:cs typeface="Arial MT"/>
            </a:endParaRPr>
          </a:p>
          <a:p>
            <a:pPr marL="12700">
              <a:lnSpc>
                <a:spcPct val="100000"/>
              </a:lnSpc>
              <a:spcBef>
                <a:spcPts val="935"/>
              </a:spcBef>
            </a:pPr>
            <a:r>
              <a:rPr sz="1800" dirty="0">
                <a:latin typeface="Arial MT"/>
                <a:cs typeface="Arial MT"/>
              </a:rPr>
              <a:t>Select</a:t>
            </a:r>
            <a:r>
              <a:rPr sz="1800" spc="-35" dirty="0">
                <a:latin typeface="Arial MT"/>
                <a:cs typeface="Arial MT"/>
              </a:rPr>
              <a:t> </a:t>
            </a:r>
            <a:r>
              <a:rPr sz="1800" dirty="0">
                <a:latin typeface="Arial MT"/>
                <a:cs typeface="Arial MT"/>
              </a:rPr>
              <a:t>component</a:t>
            </a:r>
            <a:r>
              <a:rPr sz="1800" spc="-20" dirty="0">
                <a:latin typeface="Arial MT"/>
                <a:cs typeface="Arial MT"/>
              </a:rPr>
              <a:t> </a:t>
            </a:r>
            <a:r>
              <a:rPr sz="1800" dirty="0">
                <a:latin typeface="Arial MT"/>
                <a:cs typeface="Arial MT"/>
              </a:rPr>
              <a:t>by</a:t>
            </a:r>
            <a:r>
              <a:rPr sz="1800" spc="-55" dirty="0">
                <a:latin typeface="Arial MT"/>
                <a:cs typeface="Arial MT"/>
              </a:rPr>
              <a:t> </a:t>
            </a:r>
            <a:r>
              <a:rPr sz="1800" dirty="0">
                <a:latin typeface="Arial MT"/>
                <a:cs typeface="Arial MT"/>
              </a:rPr>
              <a:t>press</a:t>
            </a:r>
            <a:r>
              <a:rPr sz="1800" spc="-25" dirty="0">
                <a:latin typeface="Arial MT"/>
                <a:cs typeface="Arial MT"/>
              </a:rPr>
              <a:t> </a:t>
            </a:r>
            <a:r>
              <a:rPr sz="1800" dirty="0">
                <a:latin typeface="Arial MT"/>
                <a:cs typeface="Arial MT"/>
              </a:rPr>
              <a:t>a</a:t>
            </a:r>
            <a:r>
              <a:rPr sz="1800" spc="-35" dirty="0">
                <a:latin typeface="Arial MT"/>
                <a:cs typeface="Arial MT"/>
              </a:rPr>
              <a:t> </a:t>
            </a:r>
            <a:r>
              <a:rPr sz="1800" dirty="0">
                <a:latin typeface="Arial MT"/>
                <a:cs typeface="Arial MT"/>
              </a:rPr>
              <a:t>key</a:t>
            </a:r>
            <a:r>
              <a:rPr sz="1800" spc="-50" dirty="0">
                <a:latin typeface="Arial MT"/>
                <a:cs typeface="Arial MT"/>
              </a:rPr>
              <a:t> </a:t>
            </a:r>
            <a:r>
              <a:rPr sz="1800" dirty="0">
                <a:latin typeface="Arial MT"/>
                <a:cs typeface="Arial MT"/>
              </a:rPr>
              <a:t>or</a:t>
            </a:r>
            <a:r>
              <a:rPr sz="1800" spc="-25" dirty="0">
                <a:latin typeface="Arial MT"/>
                <a:cs typeface="Arial MT"/>
              </a:rPr>
              <a:t> </a:t>
            </a:r>
            <a:r>
              <a:rPr sz="1800" dirty="0">
                <a:latin typeface="Arial MT"/>
                <a:cs typeface="Arial MT"/>
              </a:rPr>
              <a:t>click</a:t>
            </a:r>
            <a:r>
              <a:rPr sz="1800" spc="-30" dirty="0">
                <a:latin typeface="Arial MT"/>
                <a:cs typeface="Arial MT"/>
              </a:rPr>
              <a:t> </a:t>
            </a:r>
            <a:r>
              <a:rPr sz="1800" dirty="0">
                <a:latin typeface="Arial MT"/>
                <a:cs typeface="Arial MT"/>
              </a:rPr>
              <a:t>on</a:t>
            </a:r>
            <a:r>
              <a:rPr sz="1800" spc="-30" dirty="0">
                <a:latin typeface="Arial MT"/>
                <a:cs typeface="Arial MT"/>
              </a:rPr>
              <a:t> </a:t>
            </a:r>
            <a:r>
              <a:rPr sz="1800" dirty="0">
                <a:latin typeface="Arial MT"/>
                <a:cs typeface="Arial MT"/>
              </a:rPr>
              <a:t>the</a:t>
            </a:r>
            <a:r>
              <a:rPr sz="1800" spc="-30" dirty="0">
                <a:latin typeface="Arial MT"/>
                <a:cs typeface="Arial MT"/>
              </a:rPr>
              <a:t> </a:t>
            </a:r>
            <a:r>
              <a:rPr sz="1800" dirty="0">
                <a:latin typeface="Arial MT"/>
                <a:cs typeface="Arial MT"/>
              </a:rPr>
              <a:t>correspondant</a:t>
            </a:r>
            <a:r>
              <a:rPr sz="1800" spc="-25" dirty="0">
                <a:latin typeface="Arial MT"/>
                <a:cs typeface="Arial MT"/>
              </a:rPr>
              <a:t> </a:t>
            </a:r>
            <a:r>
              <a:rPr sz="1800" dirty="0">
                <a:latin typeface="Arial MT"/>
                <a:cs typeface="Arial MT"/>
              </a:rPr>
              <a:t>pictures</a:t>
            </a:r>
            <a:r>
              <a:rPr sz="1800" spc="-25" dirty="0">
                <a:latin typeface="Arial MT"/>
                <a:cs typeface="Arial MT"/>
              </a:rPr>
              <a:t> </a:t>
            </a:r>
            <a:r>
              <a:rPr sz="1800" dirty="0">
                <a:latin typeface="Arial MT"/>
                <a:cs typeface="Arial MT"/>
              </a:rPr>
              <a:t>in</a:t>
            </a:r>
            <a:r>
              <a:rPr sz="1800" spc="-35" dirty="0">
                <a:latin typeface="Arial MT"/>
                <a:cs typeface="Arial MT"/>
              </a:rPr>
              <a:t> </a:t>
            </a:r>
            <a:r>
              <a:rPr sz="1800" dirty="0">
                <a:latin typeface="Arial MT"/>
                <a:cs typeface="Arial MT"/>
              </a:rPr>
              <a:t>the</a:t>
            </a:r>
            <a:r>
              <a:rPr sz="1800" spc="-30" dirty="0">
                <a:latin typeface="Arial MT"/>
                <a:cs typeface="Arial MT"/>
              </a:rPr>
              <a:t> </a:t>
            </a:r>
            <a:r>
              <a:rPr sz="1800" dirty="0">
                <a:latin typeface="Arial MT"/>
                <a:cs typeface="Arial MT"/>
              </a:rPr>
              <a:t>tool</a:t>
            </a:r>
            <a:r>
              <a:rPr sz="1800" spc="-30" dirty="0">
                <a:latin typeface="Arial MT"/>
                <a:cs typeface="Arial MT"/>
              </a:rPr>
              <a:t> </a:t>
            </a:r>
            <a:r>
              <a:rPr sz="1800" spc="-25" dirty="0">
                <a:latin typeface="Arial MT"/>
                <a:cs typeface="Arial MT"/>
              </a:rPr>
              <a:t>bar</a:t>
            </a:r>
            <a:endParaRPr sz="1800" dirty="0">
              <a:latin typeface="Arial MT"/>
              <a:cs typeface="Arial MT"/>
            </a:endParaRPr>
          </a:p>
        </p:txBody>
      </p:sp>
      <p:pic>
        <p:nvPicPr>
          <p:cNvPr id="4" name="object 4"/>
          <p:cNvPicPr/>
          <p:nvPr/>
        </p:nvPicPr>
        <p:blipFill>
          <a:blip r:embed="rId2" cstate="print"/>
          <a:stretch>
            <a:fillRect/>
          </a:stretch>
        </p:blipFill>
        <p:spPr>
          <a:xfrm>
            <a:off x="1297394" y="2007464"/>
            <a:ext cx="8065202" cy="2889959"/>
          </a:xfrm>
          <a:prstGeom prst="rect">
            <a:avLst/>
          </a:prstGeom>
        </p:spPr>
      </p:pic>
      <p:sp>
        <p:nvSpPr>
          <p:cNvPr id="5" name="object 5"/>
          <p:cNvSpPr txBox="1"/>
          <p:nvPr/>
        </p:nvSpPr>
        <p:spPr>
          <a:xfrm>
            <a:off x="1149997" y="5050025"/>
            <a:ext cx="827659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Move</a:t>
            </a:r>
            <a:r>
              <a:rPr sz="1800" spc="-40" dirty="0">
                <a:latin typeface="Arial MT"/>
                <a:cs typeface="Arial MT"/>
              </a:rPr>
              <a:t> </a:t>
            </a:r>
            <a:r>
              <a:rPr sz="1800" dirty="0">
                <a:latin typeface="Arial MT"/>
                <a:cs typeface="Arial MT"/>
              </a:rPr>
              <a:t>the</a:t>
            </a:r>
            <a:r>
              <a:rPr sz="1800" spc="-30" dirty="0">
                <a:latin typeface="Arial MT"/>
                <a:cs typeface="Arial MT"/>
              </a:rPr>
              <a:t> </a:t>
            </a:r>
            <a:r>
              <a:rPr sz="1800" dirty="0">
                <a:latin typeface="Arial MT"/>
                <a:cs typeface="Arial MT"/>
              </a:rPr>
              <a:t>mouse</a:t>
            </a:r>
            <a:r>
              <a:rPr sz="1800" spc="-30" dirty="0">
                <a:latin typeface="Arial MT"/>
                <a:cs typeface="Arial MT"/>
              </a:rPr>
              <a:t> </a:t>
            </a:r>
            <a:r>
              <a:rPr sz="1800" dirty="0">
                <a:latin typeface="Arial MT"/>
                <a:cs typeface="Arial MT"/>
              </a:rPr>
              <a:t>until</a:t>
            </a:r>
            <a:r>
              <a:rPr sz="1800" spc="-30" dirty="0">
                <a:latin typeface="Arial MT"/>
                <a:cs typeface="Arial MT"/>
              </a:rPr>
              <a:t> </a:t>
            </a:r>
            <a:r>
              <a:rPr sz="1800" dirty="0">
                <a:latin typeface="Arial MT"/>
                <a:cs typeface="Arial MT"/>
              </a:rPr>
              <a:t>the</a:t>
            </a:r>
            <a:r>
              <a:rPr sz="1800" spc="-25" dirty="0">
                <a:latin typeface="Arial MT"/>
                <a:cs typeface="Arial MT"/>
              </a:rPr>
              <a:t> </a:t>
            </a:r>
            <a:r>
              <a:rPr sz="1800" dirty="0">
                <a:latin typeface="Arial MT"/>
                <a:cs typeface="Arial MT"/>
              </a:rPr>
              <a:t>position</a:t>
            </a:r>
            <a:r>
              <a:rPr sz="1800" spc="-30" dirty="0">
                <a:latin typeface="Arial MT"/>
                <a:cs typeface="Arial MT"/>
              </a:rPr>
              <a:t> </a:t>
            </a:r>
            <a:r>
              <a:rPr sz="1800" dirty="0">
                <a:latin typeface="Arial MT"/>
                <a:cs typeface="Arial MT"/>
              </a:rPr>
              <a:t>you</a:t>
            </a:r>
            <a:r>
              <a:rPr sz="1800" spc="-30" dirty="0">
                <a:latin typeface="Arial MT"/>
                <a:cs typeface="Arial MT"/>
              </a:rPr>
              <a:t> </a:t>
            </a:r>
            <a:r>
              <a:rPr sz="1800" dirty="0">
                <a:latin typeface="Arial MT"/>
                <a:cs typeface="Arial MT"/>
              </a:rPr>
              <a:t>want,</a:t>
            </a:r>
            <a:r>
              <a:rPr sz="1800" spc="-20" dirty="0">
                <a:latin typeface="Arial MT"/>
                <a:cs typeface="Arial MT"/>
              </a:rPr>
              <a:t> </a:t>
            </a:r>
            <a:r>
              <a:rPr sz="1800" dirty="0">
                <a:latin typeface="Arial MT"/>
                <a:cs typeface="Arial MT"/>
              </a:rPr>
              <a:t>and</a:t>
            </a:r>
            <a:r>
              <a:rPr sz="1800" spc="-30" dirty="0">
                <a:latin typeface="Arial MT"/>
                <a:cs typeface="Arial MT"/>
              </a:rPr>
              <a:t> </a:t>
            </a:r>
            <a:r>
              <a:rPr sz="1800" dirty="0">
                <a:latin typeface="Arial MT"/>
                <a:cs typeface="Arial MT"/>
              </a:rPr>
              <a:t>left</a:t>
            </a:r>
            <a:r>
              <a:rPr sz="1800" spc="-15" dirty="0">
                <a:latin typeface="Arial MT"/>
                <a:cs typeface="Arial MT"/>
              </a:rPr>
              <a:t> </a:t>
            </a:r>
            <a:r>
              <a:rPr sz="1800" dirty="0">
                <a:latin typeface="Arial MT"/>
                <a:cs typeface="Arial MT"/>
              </a:rPr>
              <a:t>click</a:t>
            </a:r>
            <a:r>
              <a:rPr sz="1800" spc="-25" dirty="0">
                <a:latin typeface="Arial MT"/>
                <a:cs typeface="Arial MT"/>
              </a:rPr>
              <a:t> </a:t>
            </a:r>
            <a:r>
              <a:rPr sz="1800" dirty="0">
                <a:latin typeface="Arial MT"/>
                <a:cs typeface="Arial MT"/>
              </a:rPr>
              <a:t>to</a:t>
            </a:r>
            <a:r>
              <a:rPr sz="1800" spc="-30" dirty="0">
                <a:latin typeface="Arial MT"/>
                <a:cs typeface="Arial MT"/>
              </a:rPr>
              <a:t> </a:t>
            </a:r>
            <a:r>
              <a:rPr sz="1800" dirty="0">
                <a:latin typeface="Arial MT"/>
                <a:cs typeface="Arial MT"/>
              </a:rPr>
              <a:t>place</a:t>
            </a:r>
            <a:r>
              <a:rPr sz="1800" spc="-30" dirty="0">
                <a:latin typeface="Arial MT"/>
                <a:cs typeface="Arial MT"/>
              </a:rPr>
              <a:t> </a:t>
            </a:r>
            <a:r>
              <a:rPr sz="1800" dirty="0">
                <a:latin typeface="Arial MT"/>
                <a:cs typeface="Arial MT"/>
              </a:rPr>
              <a:t>the</a:t>
            </a:r>
            <a:r>
              <a:rPr sz="1800" spc="-25" dirty="0">
                <a:latin typeface="Arial MT"/>
                <a:cs typeface="Arial MT"/>
              </a:rPr>
              <a:t> </a:t>
            </a:r>
            <a:r>
              <a:rPr sz="1800" spc="-10" dirty="0">
                <a:latin typeface="Arial MT"/>
                <a:cs typeface="Arial MT"/>
              </a:rPr>
              <a:t>component.</a:t>
            </a:r>
            <a:endParaRPr sz="1800">
              <a:latin typeface="Arial MT"/>
              <a:cs typeface="Arial M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3328" y="298195"/>
            <a:ext cx="4752975" cy="696595"/>
          </a:xfrm>
          <a:prstGeom prst="rect">
            <a:avLst/>
          </a:prstGeom>
        </p:spPr>
        <p:txBody>
          <a:bodyPr vert="horz" wrap="square" lIns="0" tIns="12700" rIns="0" bIns="0" rtlCol="0">
            <a:spAutoFit/>
          </a:bodyPr>
          <a:lstStyle/>
          <a:p>
            <a:pPr marL="12700">
              <a:lnSpc>
                <a:spcPct val="100000"/>
              </a:lnSpc>
              <a:spcBef>
                <a:spcPts val="100"/>
              </a:spcBef>
            </a:pPr>
            <a:r>
              <a:rPr dirty="0"/>
              <a:t>Drawing</a:t>
            </a:r>
            <a:r>
              <a:rPr spc="-35" dirty="0"/>
              <a:t> </a:t>
            </a:r>
            <a:r>
              <a:rPr spc="-10" dirty="0"/>
              <a:t>schematic</a:t>
            </a:r>
          </a:p>
        </p:txBody>
      </p:sp>
      <p:sp>
        <p:nvSpPr>
          <p:cNvPr id="3" name="object 3"/>
          <p:cNvSpPr txBox="1"/>
          <p:nvPr/>
        </p:nvSpPr>
        <p:spPr>
          <a:xfrm>
            <a:off x="977780" y="933703"/>
            <a:ext cx="8087995" cy="1432560"/>
          </a:xfrm>
          <a:prstGeom prst="rect">
            <a:avLst/>
          </a:prstGeom>
        </p:spPr>
        <p:txBody>
          <a:bodyPr vert="horz" wrap="square" lIns="0" tIns="12700" rIns="0" bIns="0" rtlCol="0">
            <a:spAutoFit/>
          </a:bodyPr>
          <a:lstStyle/>
          <a:p>
            <a:pPr marL="36830" algn="ctr">
              <a:lnSpc>
                <a:spcPct val="100000"/>
              </a:lnSpc>
              <a:spcBef>
                <a:spcPts val="100"/>
              </a:spcBef>
            </a:pPr>
            <a:r>
              <a:rPr sz="3600" dirty="0">
                <a:solidFill>
                  <a:srgbClr val="0000FF"/>
                </a:solidFill>
                <a:latin typeface="Arial MT"/>
                <a:cs typeface="Arial MT"/>
              </a:rPr>
              <a:t>Place</a:t>
            </a:r>
            <a:r>
              <a:rPr sz="3600" spc="-25" dirty="0">
                <a:solidFill>
                  <a:srgbClr val="0000FF"/>
                </a:solidFill>
                <a:latin typeface="Arial MT"/>
                <a:cs typeface="Arial MT"/>
              </a:rPr>
              <a:t> </a:t>
            </a:r>
            <a:r>
              <a:rPr sz="3600" dirty="0">
                <a:solidFill>
                  <a:srgbClr val="0000FF"/>
                </a:solidFill>
                <a:latin typeface="Arial MT"/>
                <a:cs typeface="Arial MT"/>
              </a:rPr>
              <a:t>and</a:t>
            </a:r>
            <a:r>
              <a:rPr sz="3600" spc="-10" dirty="0">
                <a:solidFill>
                  <a:srgbClr val="0000FF"/>
                </a:solidFill>
                <a:latin typeface="Arial MT"/>
                <a:cs typeface="Arial MT"/>
              </a:rPr>
              <a:t> </a:t>
            </a:r>
            <a:r>
              <a:rPr sz="3600" dirty="0">
                <a:solidFill>
                  <a:srgbClr val="0000FF"/>
                </a:solidFill>
                <a:latin typeface="Arial MT"/>
                <a:cs typeface="Arial MT"/>
              </a:rPr>
              <a:t>move</a:t>
            </a:r>
            <a:r>
              <a:rPr sz="3600" spc="-10" dirty="0">
                <a:solidFill>
                  <a:srgbClr val="0000FF"/>
                </a:solidFill>
                <a:latin typeface="Arial MT"/>
                <a:cs typeface="Arial MT"/>
              </a:rPr>
              <a:t> component</a:t>
            </a:r>
            <a:endParaRPr sz="3600">
              <a:latin typeface="Arial MT"/>
              <a:cs typeface="Arial MT"/>
            </a:endParaRPr>
          </a:p>
          <a:p>
            <a:pPr marL="332105" marR="5080" indent="-320040">
              <a:lnSpc>
                <a:spcPts val="2020"/>
              </a:lnSpc>
              <a:spcBef>
                <a:spcPts val="2760"/>
              </a:spcBef>
            </a:pPr>
            <a:r>
              <a:rPr sz="1800" spc="-70" dirty="0">
                <a:latin typeface="Arial MT"/>
                <a:cs typeface="Arial MT"/>
              </a:rPr>
              <a:t>To</a:t>
            </a:r>
            <a:r>
              <a:rPr sz="1800" spc="-35" dirty="0">
                <a:latin typeface="Arial MT"/>
                <a:cs typeface="Arial MT"/>
              </a:rPr>
              <a:t> </a:t>
            </a:r>
            <a:r>
              <a:rPr sz="1800" dirty="0">
                <a:latin typeface="Arial MT"/>
                <a:cs typeface="Arial MT"/>
              </a:rPr>
              <a:t>move</a:t>
            </a:r>
            <a:r>
              <a:rPr sz="1800" spc="-30" dirty="0">
                <a:latin typeface="Arial MT"/>
                <a:cs typeface="Arial MT"/>
              </a:rPr>
              <a:t> </a:t>
            </a:r>
            <a:r>
              <a:rPr sz="1800" dirty="0">
                <a:latin typeface="Arial MT"/>
                <a:cs typeface="Arial MT"/>
              </a:rPr>
              <a:t>and</a:t>
            </a:r>
            <a:r>
              <a:rPr sz="1800" spc="-30" dirty="0">
                <a:latin typeface="Arial MT"/>
                <a:cs typeface="Arial MT"/>
              </a:rPr>
              <a:t> </a:t>
            </a:r>
            <a:r>
              <a:rPr sz="1800" dirty="0">
                <a:latin typeface="Arial MT"/>
                <a:cs typeface="Arial MT"/>
              </a:rPr>
              <a:t>rotate</a:t>
            </a:r>
            <a:r>
              <a:rPr sz="1800" spc="-30" dirty="0">
                <a:latin typeface="Arial MT"/>
                <a:cs typeface="Arial MT"/>
              </a:rPr>
              <a:t> </a:t>
            </a:r>
            <a:r>
              <a:rPr sz="1800" dirty="0">
                <a:latin typeface="Arial MT"/>
                <a:cs typeface="Arial MT"/>
              </a:rPr>
              <a:t>a</a:t>
            </a:r>
            <a:r>
              <a:rPr sz="1800" spc="-30" dirty="0">
                <a:latin typeface="Arial MT"/>
                <a:cs typeface="Arial MT"/>
              </a:rPr>
              <a:t> </a:t>
            </a:r>
            <a:r>
              <a:rPr sz="1800" dirty="0">
                <a:latin typeface="Arial MT"/>
                <a:cs typeface="Arial MT"/>
              </a:rPr>
              <a:t>componant,</a:t>
            </a:r>
            <a:r>
              <a:rPr sz="1800" spc="-20" dirty="0">
                <a:latin typeface="Arial MT"/>
                <a:cs typeface="Arial MT"/>
              </a:rPr>
              <a:t> </a:t>
            </a:r>
            <a:r>
              <a:rPr sz="1800" dirty="0">
                <a:latin typeface="Arial MT"/>
                <a:cs typeface="Arial MT"/>
              </a:rPr>
              <a:t>it</a:t>
            </a:r>
            <a:r>
              <a:rPr sz="1800" spc="-20" dirty="0">
                <a:latin typeface="Arial MT"/>
                <a:cs typeface="Arial MT"/>
              </a:rPr>
              <a:t> </a:t>
            </a:r>
            <a:r>
              <a:rPr sz="1800" dirty="0">
                <a:latin typeface="Arial MT"/>
                <a:cs typeface="Arial MT"/>
              </a:rPr>
              <a:t>must</a:t>
            </a:r>
            <a:r>
              <a:rPr sz="1800" spc="-20" dirty="0">
                <a:latin typeface="Arial MT"/>
                <a:cs typeface="Arial MT"/>
              </a:rPr>
              <a:t> </a:t>
            </a:r>
            <a:r>
              <a:rPr sz="1800" dirty="0">
                <a:latin typeface="Arial MT"/>
                <a:cs typeface="Arial MT"/>
              </a:rPr>
              <a:t>be</a:t>
            </a:r>
            <a:r>
              <a:rPr sz="1800" spc="-30" dirty="0">
                <a:latin typeface="Arial MT"/>
                <a:cs typeface="Arial MT"/>
              </a:rPr>
              <a:t> </a:t>
            </a:r>
            <a:r>
              <a:rPr sz="1800" dirty="0">
                <a:latin typeface="Arial MT"/>
                <a:cs typeface="Arial MT"/>
              </a:rPr>
              <a:t>select</a:t>
            </a:r>
            <a:r>
              <a:rPr sz="1800" spc="-20" dirty="0">
                <a:latin typeface="Arial MT"/>
                <a:cs typeface="Arial MT"/>
              </a:rPr>
              <a:t> </a:t>
            </a:r>
            <a:r>
              <a:rPr sz="1800" dirty="0">
                <a:latin typeface="Arial MT"/>
                <a:cs typeface="Arial MT"/>
              </a:rPr>
              <a:t>(grey).</a:t>
            </a:r>
            <a:r>
              <a:rPr sz="1800" spc="-20" dirty="0">
                <a:latin typeface="Arial MT"/>
                <a:cs typeface="Arial MT"/>
              </a:rPr>
              <a:t> </a:t>
            </a:r>
            <a:r>
              <a:rPr sz="1800" dirty="0">
                <a:latin typeface="Arial MT"/>
                <a:cs typeface="Arial MT"/>
              </a:rPr>
              <a:t>It's</a:t>
            </a:r>
            <a:r>
              <a:rPr sz="1800" spc="-25" dirty="0">
                <a:latin typeface="Arial MT"/>
                <a:cs typeface="Arial MT"/>
              </a:rPr>
              <a:t> </a:t>
            </a:r>
            <a:r>
              <a:rPr sz="1800" dirty="0">
                <a:latin typeface="Arial MT"/>
                <a:cs typeface="Arial MT"/>
              </a:rPr>
              <a:t>not,</a:t>
            </a:r>
            <a:r>
              <a:rPr sz="1800" spc="-20" dirty="0">
                <a:latin typeface="Arial MT"/>
                <a:cs typeface="Arial MT"/>
              </a:rPr>
              <a:t> </a:t>
            </a:r>
            <a:r>
              <a:rPr sz="1800" dirty="0">
                <a:latin typeface="Arial MT"/>
                <a:cs typeface="Arial MT"/>
              </a:rPr>
              <a:t>select</a:t>
            </a:r>
            <a:r>
              <a:rPr sz="1800" spc="-20" dirty="0">
                <a:latin typeface="Arial MT"/>
                <a:cs typeface="Arial MT"/>
              </a:rPr>
              <a:t> </a:t>
            </a:r>
            <a:r>
              <a:rPr sz="1800" dirty="0">
                <a:latin typeface="Arial MT"/>
                <a:cs typeface="Arial MT"/>
              </a:rPr>
              <a:t>it</a:t>
            </a:r>
            <a:r>
              <a:rPr sz="1800" spc="-25" dirty="0">
                <a:latin typeface="Arial MT"/>
                <a:cs typeface="Arial MT"/>
              </a:rPr>
              <a:t> </a:t>
            </a:r>
            <a:r>
              <a:rPr sz="1800" spc="-10" dirty="0">
                <a:latin typeface="Arial MT"/>
                <a:cs typeface="Arial MT"/>
              </a:rPr>
              <a:t>whith </a:t>
            </a:r>
            <a:r>
              <a:rPr sz="1800" dirty="0">
                <a:latin typeface="Arial MT"/>
                <a:cs typeface="Arial MT"/>
              </a:rPr>
              <a:t>and</a:t>
            </a:r>
            <a:r>
              <a:rPr sz="1800" spc="-20" dirty="0">
                <a:latin typeface="Arial MT"/>
                <a:cs typeface="Arial MT"/>
              </a:rPr>
              <a:t> </a:t>
            </a:r>
            <a:r>
              <a:rPr sz="1800" dirty="0">
                <a:latin typeface="Arial MT"/>
                <a:cs typeface="Arial MT"/>
              </a:rPr>
              <a:t>use</a:t>
            </a:r>
            <a:r>
              <a:rPr sz="1800" spc="-15" dirty="0">
                <a:latin typeface="Arial MT"/>
                <a:cs typeface="Arial MT"/>
              </a:rPr>
              <a:t> </a:t>
            </a:r>
            <a:r>
              <a:rPr sz="1800" dirty="0">
                <a:latin typeface="Arial MT"/>
                <a:cs typeface="Arial MT"/>
              </a:rPr>
              <a:t>«</a:t>
            </a:r>
            <a:r>
              <a:rPr sz="1800" spc="-15" dirty="0">
                <a:latin typeface="Arial MT"/>
                <a:cs typeface="Arial MT"/>
              </a:rPr>
              <a:t> </a:t>
            </a:r>
            <a:r>
              <a:rPr sz="1800" dirty="0">
                <a:latin typeface="Arial MT"/>
                <a:cs typeface="Arial MT"/>
              </a:rPr>
              <a:t>CTRL+R</a:t>
            </a:r>
            <a:r>
              <a:rPr sz="1800" spc="-15" dirty="0">
                <a:latin typeface="Arial MT"/>
                <a:cs typeface="Arial MT"/>
              </a:rPr>
              <a:t> </a:t>
            </a:r>
            <a:r>
              <a:rPr sz="1800" dirty="0">
                <a:latin typeface="Arial MT"/>
                <a:cs typeface="Arial MT"/>
              </a:rPr>
              <a:t>»</a:t>
            </a:r>
            <a:r>
              <a:rPr sz="1800" spc="-15" dirty="0">
                <a:latin typeface="Arial MT"/>
                <a:cs typeface="Arial MT"/>
              </a:rPr>
              <a:t> </a:t>
            </a:r>
            <a:r>
              <a:rPr sz="1800" dirty="0">
                <a:latin typeface="Arial MT"/>
                <a:cs typeface="Arial MT"/>
              </a:rPr>
              <a:t>to</a:t>
            </a:r>
            <a:r>
              <a:rPr sz="1800" spc="-20" dirty="0">
                <a:latin typeface="Arial MT"/>
                <a:cs typeface="Arial MT"/>
              </a:rPr>
              <a:t> </a:t>
            </a:r>
            <a:r>
              <a:rPr sz="1800" dirty="0">
                <a:latin typeface="Arial MT"/>
                <a:cs typeface="Arial MT"/>
              </a:rPr>
              <a:t>turn</a:t>
            </a:r>
            <a:r>
              <a:rPr sz="1800" spc="-15" dirty="0">
                <a:latin typeface="Arial MT"/>
                <a:cs typeface="Arial MT"/>
              </a:rPr>
              <a:t> </a:t>
            </a:r>
            <a:r>
              <a:rPr sz="1800" dirty="0">
                <a:latin typeface="Arial MT"/>
                <a:cs typeface="Arial MT"/>
              </a:rPr>
              <a:t>it,</a:t>
            </a:r>
            <a:r>
              <a:rPr sz="1800" spc="-5" dirty="0">
                <a:latin typeface="Arial MT"/>
                <a:cs typeface="Arial MT"/>
              </a:rPr>
              <a:t> </a:t>
            </a:r>
            <a:r>
              <a:rPr sz="1800" dirty="0">
                <a:latin typeface="Arial MT"/>
                <a:cs typeface="Arial MT"/>
              </a:rPr>
              <a:t>and</a:t>
            </a:r>
            <a:r>
              <a:rPr sz="1800" spc="-15" dirty="0">
                <a:latin typeface="Arial MT"/>
                <a:cs typeface="Arial MT"/>
              </a:rPr>
              <a:t> </a:t>
            </a:r>
            <a:r>
              <a:rPr sz="1800" dirty="0">
                <a:latin typeface="Arial MT"/>
                <a:cs typeface="Arial MT"/>
              </a:rPr>
              <a:t>mouse</a:t>
            </a:r>
            <a:r>
              <a:rPr sz="1800" spc="-15" dirty="0">
                <a:latin typeface="Arial MT"/>
                <a:cs typeface="Arial MT"/>
              </a:rPr>
              <a:t> </a:t>
            </a:r>
            <a:r>
              <a:rPr sz="1800" dirty="0">
                <a:latin typeface="Arial MT"/>
                <a:cs typeface="Arial MT"/>
              </a:rPr>
              <a:t>to</a:t>
            </a:r>
            <a:r>
              <a:rPr sz="1800" spc="-20" dirty="0">
                <a:latin typeface="Arial MT"/>
                <a:cs typeface="Arial MT"/>
              </a:rPr>
              <a:t> </a:t>
            </a:r>
            <a:r>
              <a:rPr sz="1800" dirty="0">
                <a:latin typeface="Arial MT"/>
                <a:cs typeface="Arial MT"/>
              </a:rPr>
              <a:t>move</a:t>
            </a:r>
            <a:r>
              <a:rPr sz="1800" spc="-15" dirty="0">
                <a:latin typeface="Arial MT"/>
                <a:cs typeface="Arial MT"/>
              </a:rPr>
              <a:t> </a:t>
            </a:r>
            <a:r>
              <a:rPr sz="1800" spc="-25" dirty="0">
                <a:latin typeface="Arial MT"/>
                <a:cs typeface="Arial MT"/>
              </a:rPr>
              <a:t>it.</a:t>
            </a:r>
            <a:endParaRPr sz="1800">
              <a:latin typeface="Arial MT"/>
              <a:cs typeface="Arial MT"/>
            </a:endParaRPr>
          </a:p>
        </p:txBody>
      </p:sp>
      <p:grpSp>
        <p:nvGrpSpPr>
          <p:cNvPr id="4" name="object 4"/>
          <p:cNvGrpSpPr/>
          <p:nvPr/>
        </p:nvGrpSpPr>
        <p:grpSpPr>
          <a:xfrm>
            <a:off x="2339218" y="3240023"/>
            <a:ext cx="4680585" cy="2499360"/>
            <a:chOff x="2339218" y="3240023"/>
            <a:chExt cx="4680585" cy="2499360"/>
          </a:xfrm>
        </p:grpSpPr>
        <p:pic>
          <p:nvPicPr>
            <p:cNvPr id="5" name="object 5"/>
            <p:cNvPicPr/>
            <p:nvPr/>
          </p:nvPicPr>
          <p:blipFill>
            <a:blip r:embed="rId2" cstate="print"/>
            <a:stretch>
              <a:fillRect/>
            </a:stretch>
          </p:blipFill>
          <p:spPr>
            <a:xfrm>
              <a:off x="2880238" y="3240023"/>
              <a:ext cx="3957828" cy="2499360"/>
            </a:xfrm>
            <a:prstGeom prst="rect">
              <a:avLst/>
            </a:prstGeom>
          </p:spPr>
        </p:pic>
        <p:sp>
          <p:nvSpPr>
            <p:cNvPr id="6" name="object 6"/>
            <p:cNvSpPr/>
            <p:nvPr/>
          </p:nvSpPr>
          <p:spPr>
            <a:xfrm>
              <a:off x="2339218" y="4320539"/>
              <a:ext cx="771525" cy="0"/>
            </a:xfrm>
            <a:custGeom>
              <a:avLst/>
              <a:gdLst/>
              <a:ahLst/>
              <a:cxnLst/>
              <a:rect l="l" t="t" r="r" b="b"/>
              <a:pathLst>
                <a:path w="771525">
                  <a:moveTo>
                    <a:pt x="0" y="0"/>
                  </a:moveTo>
                  <a:lnTo>
                    <a:pt x="771143" y="0"/>
                  </a:lnTo>
                </a:path>
              </a:pathLst>
            </a:custGeom>
            <a:ln w="3175">
              <a:solidFill>
                <a:srgbClr val="000000"/>
              </a:solidFill>
            </a:ln>
          </p:spPr>
          <p:txBody>
            <a:bodyPr wrap="square" lIns="0" tIns="0" rIns="0" bIns="0" rtlCol="0"/>
            <a:lstStyle/>
            <a:p>
              <a:endParaRPr/>
            </a:p>
          </p:txBody>
        </p:sp>
        <p:sp>
          <p:nvSpPr>
            <p:cNvPr id="7" name="object 7"/>
            <p:cNvSpPr/>
            <p:nvPr/>
          </p:nvSpPr>
          <p:spPr>
            <a:xfrm>
              <a:off x="3078358" y="4265675"/>
              <a:ext cx="161925" cy="108585"/>
            </a:xfrm>
            <a:custGeom>
              <a:avLst/>
              <a:gdLst/>
              <a:ahLst/>
              <a:cxnLst/>
              <a:rect l="l" t="t" r="r" b="b"/>
              <a:pathLst>
                <a:path w="161925" h="108585">
                  <a:moveTo>
                    <a:pt x="161543" y="54863"/>
                  </a:moveTo>
                  <a:lnTo>
                    <a:pt x="0" y="0"/>
                  </a:lnTo>
                  <a:lnTo>
                    <a:pt x="0" y="108203"/>
                  </a:lnTo>
                  <a:lnTo>
                    <a:pt x="161543" y="54863"/>
                  </a:lnTo>
                  <a:close/>
                </a:path>
              </a:pathLst>
            </a:custGeom>
            <a:solidFill>
              <a:srgbClr val="000000"/>
            </a:solidFill>
          </p:spPr>
          <p:txBody>
            <a:bodyPr wrap="square" lIns="0" tIns="0" rIns="0" bIns="0" rtlCol="0"/>
            <a:lstStyle/>
            <a:p>
              <a:endParaRPr/>
            </a:p>
          </p:txBody>
        </p:sp>
        <p:sp>
          <p:nvSpPr>
            <p:cNvPr id="8" name="object 8"/>
            <p:cNvSpPr/>
            <p:nvPr/>
          </p:nvSpPr>
          <p:spPr>
            <a:xfrm>
              <a:off x="6429633" y="4320539"/>
              <a:ext cx="589915" cy="0"/>
            </a:xfrm>
            <a:custGeom>
              <a:avLst/>
              <a:gdLst/>
              <a:ahLst/>
              <a:cxnLst/>
              <a:rect l="l" t="t" r="r" b="b"/>
              <a:pathLst>
                <a:path w="589915">
                  <a:moveTo>
                    <a:pt x="589787" y="0"/>
                  </a:moveTo>
                  <a:lnTo>
                    <a:pt x="0" y="0"/>
                  </a:lnTo>
                </a:path>
              </a:pathLst>
            </a:custGeom>
            <a:ln w="3175">
              <a:solidFill>
                <a:srgbClr val="000000"/>
              </a:solidFill>
            </a:ln>
          </p:spPr>
          <p:txBody>
            <a:bodyPr wrap="square" lIns="0" tIns="0" rIns="0" bIns="0" rtlCol="0"/>
            <a:lstStyle/>
            <a:p>
              <a:endParaRPr/>
            </a:p>
          </p:txBody>
        </p:sp>
        <p:sp>
          <p:nvSpPr>
            <p:cNvPr id="9" name="object 9"/>
            <p:cNvSpPr/>
            <p:nvPr/>
          </p:nvSpPr>
          <p:spPr>
            <a:xfrm>
              <a:off x="6300094" y="4265675"/>
              <a:ext cx="161925" cy="108585"/>
            </a:xfrm>
            <a:custGeom>
              <a:avLst/>
              <a:gdLst/>
              <a:ahLst/>
              <a:cxnLst/>
              <a:rect l="l" t="t" r="r" b="b"/>
              <a:pathLst>
                <a:path w="161925" h="108585">
                  <a:moveTo>
                    <a:pt x="161543" y="108203"/>
                  </a:moveTo>
                  <a:lnTo>
                    <a:pt x="161543" y="0"/>
                  </a:lnTo>
                  <a:lnTo>
                    <a:pt x="0" y="54863"/>
                  </a:lnTo>
                  <a:lnTo>
                    <a:pt x="161543" y="108203"/>
                  </a:lnTo>
                  <a:close/>
                </a:path>
              </a:pathLst>
            </a:custGeom>
            <a:solidFill>
              <a:srgbClr val="000000"/>
            </a:solidFill>
          </p:spPr>
          <p:txBody>
            <a:bodyPr wrap="square" lIns="0" tIns="0" rIns="0" bIns="0" rtlCol="0"/>
            <a:lstStyle/>
            <a:p>
              <a:endParaRPr/>
            </a:p>
          </p:txBody>
        </p:sp>
      </p:grpSp>
      <p:pic>
        <p:nvPicPr>
          <p:cNvPr id="10" name="object 10"/>
          <p:cNvPicPr/>
          <p:nvPr/>
        </p:nvPicPr>
        <p:blipFill>
          <a:blip r:embed="rId3" cstate="print"/>
          <a:stretch>
            <a:fillRect/>
          </a:stretch>
        </p:blipFill>
        <p:spPr>
          <a:xfrm>
            <a:off x="946283" y="2107692"/>
            <a:ext cx="313943" cy="304800"/>
          </a:xfrm>
          <a:prstGeom prst="rect">
            <a:avLst/>
          </a:prstGeom>
        </p:spPr>
      </p:pic>
      <p:sp>
        <p:nvSpPr>
          <p:cNvPr id="11" name="object 11"/>
          <p:cNvSpPr txBox="1"/>
          <p:nvPr/>
        </p:nvSpPr>
        <p:spPr>
          <a:xfrm>
            <a:off x="436760" y="3969510"/>
            <a:ext cx="1837689" cy="812165"/>
          </a:xfrm>
          <a:prstGeom prst="rect">
            <a:avLst/>
          </a:prstGeom>
        </p:spPr>
        <p:txBody>
          <a:bodyPr vert="horz" wrap="square" lIns="0" tIns="35560" rIns="0" bIns="0" rtlCol="0">
            <a:spAutoFit/>
          </a:bodyPr>
          <a:lstStyle/>
          <a:p>
            <a:pPr marL="12700" marR="5080">
              <a:lnSpc>
                <a:spcPts val="2020"/>
              </a:lnSpc>
              <a:spcBef>
                <a:spcPts val="280"/>
              </a:spcBef>
            </a:pPr>
            <a:r>
              <a:rPr sz="1800" dirty="0">
                <a:latin typeface="Arial MT"/>
                <a:cs typeface="Arial MT"/>
              </a:rPr>
              <a:t>Fixed</a:t>
            </a:r>
            <a:r>
              <a:rPr sz="1800" spc="-35" dirty="0">
                <a:latin typeface="Arial MT"/>
                <a:cs typeface="Arial MT"/>
              </a:rPr>
              <a:t> </a:t>
            </a:r>
            <a:r>
              <a:rPr sz="1800" spc="-10" dirty="0">
                <a:latin typeface="Arial MT"/>
                <a:cs typeface="Arial MT"/>
              </a:rPr>
              <a:t>component, </a:t>
            </a:r>
            <a:r>
              <a:rPr sz="1800" dirty="0">
                <a:latin typeface="Arial MT"/>
                <a:cs typeface="Arial MT"/>
              </a:rPr>
              <a:t>cannot</a:t>
            </a:r>
            <a:r>
              <a:rPr sz="1800" spc="-30" dirty="0">
                <a:latin typeface="Arial MT"/>
                <a:cs typeface="Arial MT"/>
              </a:rPr>
              <a:t> </a:t>
            </a:r>
            <a:r>
              <a:rPr sz="1800" dirty="0">
                <a:latin typeface="Arial MT"/>
                <a:cs typeface="Arial MT"/>
              </a:rPr>
              <a:t>move</a:t>
            </a:r>
            <a:r>
              <a:rPr sz="1800" spc="-35" dirty="0">
                <a:latin typeface="Arial MT"/>
                <a:cs typeface="Arial MT"/>
              </a:rPr>
              <a:t> </a:t>
            </a:r>
            <a:r>
              <a:rPr sz="1800" spc="-25" dirty="0">
                <a:latin typeface="Arial MT"/>
                <a:cs typeface="Arial MT"/>
              </a:rPr>
              <a:t>or </a:t>
            </a:r>
            <a:r>
              <a:rPr sz="1800" spc="-10" dirty="0">
                <a:latin typeface="Arial MT"/>
                <a:cs typeface="Arial MT"/>
              </a:rPr>
              <a:t>rotate</a:t>
            </a:r>
            <a:endParaRPr sz="1800">
              <a:latin typeface="Arial MT"/>
              <a:cs typeface="Arial MT"/>
            </a:endParaRPr>
          </a:p>
        </p:txBody>
      </p:sp>
      <p:sp>
        <p:nvSpPr>
          <p:cNvPr id="12" name="object 12"/>
          <p:cNvSpPr txBox="1"/>
          <p:nvPr/>
        </p:nvSpPr>
        <p:spPr>
          <a:xfrm>
            <a:off x="7096642" y="3969510"/>
            <a:ext cx="2180590" cy="556260"/>
          </a:xfrm>
          <a:prstGeom prst="rect">
            <a:avLst/>
          </a:prstGeom>
        </p:spPr>
        <p:txBody>
          <a:bodyPr vert="horz" wrap="square" lIns="0" tIns="35560" rIns="0" bIns="0" rtlCol="0">
            <a:spAutoFit/>
          </a:bodyPr>
          <a:lstStyle/>
          <a:p>
            <a:pPr marL="12700" marR="5080">
              <a:lnSpc>
                <a:spcPts val="2020"/>
              </a:lnSpc>
              <a:spcBef>
                <a:spcPts val="280"/>
              </a:spcBef>
            </a:pPr>
            <a:r>
              <a:rPr sz="1800" dirty="0">
                <a:latin typeface="Arial MT"/>
                <a:cs typeface="Arial MT"/>
              </a:rPr>
              <a:t>Not</a:t>
            </a:r>
            <a:r>
              <a:rPr sz="1800" spc="-25" dirty="0">
                <a:latin typeface="Arial MT"/>
                <a:cs typeface="Arial MT"/>
              </a:rPr>
              <a:t> </a:t>
            </a:r>
            <a:r>
              <a:rPr sz="1800" dirty="0">
                <a:latin typeface="Arial MT"/>
                <a:cs typeface="Arial MT"/>
              </a:rPr>
              <a:t>fixed</a:t>
            </a:r>
            <a:r>
              <a:rPr sz="1800" spc="-20" dirty="0">
                <a:latin typeface="Arial MT"/>
                <a:cs typeface="Arial MT"/>
              </a:rPr>
              <a:t> </a:t>
            </a:r>
            <a:r>
              <a:rPr sz="1800" spc="-10" dirty="0">
                <a:latin typeface="Arial MT"/>
                <a:cs typeface="Arial MT"/>
              </a:rPr>
              <a:t>component, </a:t>
            </a:r>
            <a:r>
              <a:rPr sz="1800" dirty="0">
                <a:latin typeface="Arial MT"/>
                <a:cs typeface="Arial MT"/>
              </a:rPr>
              <a:t>can</a:t>
            </a:r>
            <a:r>
              <a:rPr sz="1800" spc="-20" dirty="0">
                <a:latin typeface="Arial MT"/>
                <a:cs typeface="Arial MT"/>
              </a:rPr>
              <a:t> </a:t>
            </a:r>
            <a:r>
              <a:rPr sz="1800" dirty="0">
                <a:latin typeface="Arial MT"/>
                <a:cs typeface="Arial MT"/>
              </a:rPr>
              <a:t>move</a:t>
            </a:r>
            <a:r>
              <a:rPr sz="1800" spc="-20" dirty="0">
                <a:latin typeface="Arial MT"/>
                <a:cs typeface="Arial MT"/>
              </a:rPr>
              <a:t> </a:t>
            </a:r>
            <a:r>
              <a:rPr sz="1800" dirty="0">
                <a:latin typeface="Arial MT"/>
                <a:cs typeface="Arial MT"/>
              </a:rPr>
              <a:t>and</a:t>
            </a:r>
            <a:r>
              <a:rPr sz="1800" spc="-15" dirty="0">
                <a:latin typeface="Arial MT"/>
                <a:cs typeface="Arial MT"/>
              </a:rPr>
              <a:t> </a:t>
            </a:r>
            <a:r>
              <a:rPr sz="1800" spc="-10" dirty="0">
                <a:latin typeface="Arial MT"/>
                <a:cs typeface="Arial MT"/>
              </a:rPr>
              <a:t>rotate</a:t>
            </a:r>
            <a:endParaRPr sz="1800">
              <a:latin typeface="Arial MT"/>
              <a:cs typeface="Arial M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3328" y="298195"/>
            <a:ext cx="4752975" cy="696595"/>
          </a:xfrm>
          <a:prstGeom prst="rect">
            <a:avLst/>
          </a:prstGeom>
        </p:spPr>
        <p:txBody>
          <a:bodyPr vert="horz" wrap="square" lIns="0" tIns="12700" rIns="0" bIns="0" rtlCol="0">
            <a:spAutoFit/>
          </a:bodyPr>
          <a:lstStyle/>
          <a:p>
            <a:pPr marL="12700">
              <a:lnSpc>
                <a:spcPct val="100000"/>
              </a:lnSpc>
              <a:spcBef>
                <a:spcPts val="100"/>
              </a:spcBef>
            </a:pPr>
            <a:r>
              <a:rPr dirty="0"/>
              <a:t>Drawing</a:t>
            </a:r>
            <a:r>
              <a:rPr spc="-35" dirty="0"/>
              <a:t> </a:t>
            </a:r>
            <a:r>
              <a:rPr spc="-10" dirty="0"/>
              <a:t>schematic</a:t>
            </a:r>
          </a:p>
        </p:txBody>
      </p:sp>
      <p:sp>
        <p:nvSpPr>
          <p:cNvPr id="3" name="object 3"/>
          <p:cNvSpPr txBox="1"/>
          <p:nvPr/>
        </p:nvSpPr>
        <p:spPr>
          <a:xfrm>
            <a:off x="977780" y="933703"/>
            <a:ext cx="7303134" cy="1146810"/>
          </a:xfrm>
          <a:prstGeom prst="rect">
            <a:avLst/>
          </a:prstGeom>
        </p:spPr>
        <p:txBody>
          <a:bodyPr vert="horz" wrap="square" lIns="0" tIns="12700" rIns="0" bIns="0" rtlCol="0">
            <a:spAutoFit/>
          </a:bodyPr>
          <a:lstStyle/>
          <a:p>
            <a:pPr marL="833755">
              <a:lnSpc>
                <a:spcPct val="100000"/>
              </a:lnSpc>
              <a:spcBef>
                <a:spcPts val="100"/>
              </a:spcBef>
            </a:pPr>
            <a:r>
              <a:rPr sz="3600" dirty="0">
                <a:solidFill>
                  <a:srgbClr val="0000FF"/>
                </a:solidFill>
                <a:latin typeface="Arial MT"/>
                <a:cs typeface="Arial MT"/>
              </a:rPr>
              <a:t>Connect</a:t>
            </a:r>
            <a:r>
              <a:rPr sz="3600" spc="-30" dirty="0">
                <a:solidFill>
                  <a:srgbClr val="0000FF"/>
                </a:solidFill>
                <a:latin typeface="Arial MT"/>
                <a:cs typeface="Arial MT"/>
              </a:rPr>
              <a:t> </a:t>
            </a:r>
            <a:r>
              <a:rPr sz="3600" dirty="0">
                <a:solidFill>
                  <a:srgbClr val="0000FF"/>
                </a:solidFill>
                <a:latin typeface="Arial MT"/>
                <a:cs typeface="Arial MT"/>
              </a:rPr>
              <a:t>component</a:t>
            </a:r>
            <a:r>
              <a:rPr sz="3600" spc="-25" dirty="0">
                <a:solidFill>
                  <a:srgbClr val="0000FF"/>
                </a:solidFill>
                <a:latin typeface="Arial MT"/>
                <a:cs typeface="Arial MT"/>
              </a:rPr>
              <a:t> </a:t>
            </a:r>
            <a:r>
              <a:rPr sz="3600" dirty="0">
                <a:solidFill>
                  <a:srgbClr val="0000FF"/>
                </a:solidFill>
                <a:latin typeface="Arial MT"/>
                <a:cs typeface="Arial MT"/>
              </a:rPr>
              <a:t>:</a:t>
            </a:r>
            <a:r>
              <a:rPr sz="3600" spc="-25" dirty="0">
                <a:solidFill>
                  <a:srgbClr val="0000FF"/>
                </a:solidFill>
                <a:latin typeface="Arial MT"/>
                <a:cs typeface="Arial MT"/>
              </a:rPr>
              <a:t> </a:t>
            </a:r>
            <a:r>
              <a:rPr sz="3600" dirty="0">
                <a:solidFill>
                  <a:srgbClr val="0000FF"/>
                </a:solidFill>
                <a:latin typeface="Arial MT"/>
                <a:cs typeface="Arial MT"/>
              </a:rPr>
              <a:t>trace</a:t>
            </a:r>
            <a:r>
              <a:rPr sz="3600" spc="-15" dirty="0">
                <a:solidFill>
                  <a:srgbClr val="0000FF"/>
                </a:solidFill>
                <a:latin typeface="Arial MT"/>
                <a:cs typeface="Arial MT"/>
              </a:rPr>
              <a:t> </a:t>
            </a:r>
            <a:r>
              <a:rPr sz="3600" spc="-20" dirty="0">
                <a:solidFill>
                  <a:srgbClr val="0000FF"/>
                </a:solidFill>
                <a:latin typeface="Arial MT"/>
                <a:cs typeface="Arial MT"/>
              </a:rPr>
              <a:t>wire</a:t>
            </a:r>
            <a:endParaRPr sz="3600">
              <a:latin typeface="Arial MT"/>
              <a:cs typeface="Arial MT"/>
            </a:endParaRPr>
          </a:p>
          <a:p>
            <a:pPr marL="12700">
              <a:lnSpc>
                <a:spcPct val="100000"/>
              </a:lnSpc>
              <a:spcBef>
                <a:spcPts val="2585"/>
              </a:spcBef>
              <a:tabLst>
                <a:tab pos="3238500" algn="l"/>
              </a:tabLst>
            </a:pPr>
            <a:r>
              <a:rPr sz="1600" dirty="0">
                <a:latin typeface="Arial MT"/>
                <a:cs typeface="Arial MT"/>
              </a:rPr>
              <a:t>Press</a:t>
            </a:r>
            <a:r>
              <a:rPr sz="1600" spc="-10" dirty="0">
                <a:latin typeface="Arial MT"/>
                <a:cs typeface="Arial MT"/>
              </a:rPr>
              <a:t> </a:t>
            </a:r>
            <a:r>
              <a:rPr sz="1600" dirty="0">
                <a:latin typeface="Arial MT"/>
                <a:cs typeface="Arial MT"/>
              </a:rPr>
              <a:t>«</a:t>
            </a:r>
            <a:r>
              <a:rPr sz="1600" spc="434" dirty="0">
                <a:latin typeface="Arial MT"/>
                <a:cs typeface="Arial MT"/>
              </a:rPr>
              <a:t> </a:t>
            </a:r>
            <a:r>
              <a:rPr sz="1600" dirty="0">
                <a:latin typeface="Arial MT"/>
                <a:cs typeface="Arial MT"/>
              </a:rPr>
              <a:t>F3</a:t>
            </a:r>
            <a:r>
              <a:rPr sz="1600" spc="434" dirty="0">
                <a:latin typeface="Arial MT"/>
                <a:cs typeface="Arial MT"/>
              </a:rPr>
              <a:t> </a:t>
            </a:r>
            <a:r>
              <a:rPr sz="1600" dirty="0">
                <a:latin typeface="Arial MT"/>
                <a:cs typeface="Arial MT"/>
              </a:rPr>
              <a:t>»</a:t>
            </a:r>
            <a:r>
              <a:rPr sz="1600" spc="-10" dirty="0">
                <a:latin typeface="Arial MT"/>
                <a:cs typeface="Arial MT"/>
              </a:rPr>
              <a:t> </a:t>
            </a:r>
            <a:r>
              <a:rPr sz="1600" dirty="0">
                <a:latin typeface="Arial MT"/>
                <a:cs typeface="Arial MT"/>
              </a:rPr>
              <a:t>key</a:t>
            </a:r>
            <a:r>
              <a:rPr sz="1600" spc="-25" dirty="0">
                <a:latin typeface="Arial MT"/>
                <a:cs typeface="Arial MT"/>
              </a:rPr>
              <a:t> </a:t>
            </a:r>
            <a:r>
              <a:rPr sz="1600" dirty="0">
                <a:latin typeface="Arial MT"/>
                <a:cs typeface="Arial MT"/>
              </a:rPr>
              <a:t>or</a:t>
            </a:r>
            <a:r>
              <a:rPr sz="1600" spc="-10" dirty="0">
                <a:latin typeface="Arial MT"/>
                <a:cs typeface="Arial MT"/>
              </a:rPr>
              <a:t> </a:t>
            </a:r>
            <a:r>
              <a:rPr sz="1600" dirty="0">
                <a:latin typeface="Arial MT"/>
                <a:cs typeface="Arial MT"/>
              </a:rPr>
              <a:t>click</a:t>
            </a:r>
            <a:r>
              <a:rPr sz="1600" spc="-10" dirty="0">
                <a:latin typeface="Arial MT"/>
                <a:cs typeface="Arial MT"/>
              </a:rPr>
              <a:t> </a:t>
            </a:r>
            <a:r>
              <a:rPr sz="1600" spc="-25" dirty="0">
                <a:latin typeface="Arial MT"/>
                <a:cs typeface="Arial MT"/>
              </a:rPr>
              <a:t>on</a:t>
            </a:r>
            <a:r>
              <a:rPr sz="1600" dirty="0">
                <a:latin typeface="Arial MT"/>
                <a:cs typeface="Arial MT"/>
              </a:rPr>
              <a:t>	to</a:t>
            </a:r>
            <a:r>
              <a:rPr sz="1600" spc="-20" dirty="0">
                <a:latin typeface="Arial MT"/>
                <a:cs typeface="Arial MT"/>
              </a:rPr>
              <a:t> </a:t>
            </a:r>
            <a:r>
              <a:rPr sz="1600" dirty="0">
                <a:latin typeface="Arial MT"/>
                <a:cs typeface="Arial MT"/>
              </a:rPr>
              <a:t>select</a:t>
            </a:r>
            <a:r>
              <a:rPr sz="1600" spc="-15" dirty="0">
                <a:latin typeface="Arial MT"/>
                <a:cs typeface="Arial MT"/>
              </a:rPr>
              <a:t> </a:t>
            </a:r>
            <a:r>
              <a:rPr sz="1600" dirty="0">
                <a:latin typeface="Arial MT"/>
                <a:cs typeface="Arial MT"/>
              </a:rPr>
              <a:t>wire</a:t>
            </a:r>
            <a:r>
              <a:rPr sz="1600" spc="-15" dirty="0">
                <a:latin typeface="Arial MT"/>
                <a:cs typeface="Arial MT"/>
              </a:rPr>
              <a:t> </a:t>
            </a:r>
            <a:r>
              <a:rPr sz="1600" spc="-10" dirty="0">
                <a:latin typeface="Arial MT"/>
                <a:cs typeface="Arial MT"/>
              </a:rPr>
              <a:t>tools.</a:t>
            </a:r>
            <a:endParaRPr sz="1600">
              <a:latin typeface="Arial MT"/>
              <a:cs typeface="Arial MT"/>
            </a:endParaRPr>
          </a:p>
        </p:txBody>
      </p:sp>
      <p:sp>
        <p:nvSpPr>
          <p:cNvPr id="4" name="object 4"/>
          <p:cNvSpPr txBox="1"/>
          <p:nvPr/>
        </p:nvSpPr>
        <p:spPr>
          <a:xfrm>
            <a:off x="616592" y="2411983"/>
            <a:ext cx="1980564" cy="557530"/>
          </a:xfrm>
          <a:prstGeom prst="rect">
            <a:avLst/>
          </a:prstGeom>
        </p:spPr>
        <p:txBody>
          <a:bodyPr vert="horz" wrap="square" lIns="0" tIns="34925" rIns="0" bIns="0" rtlCol="0">
            <a:spAutoFit/>
          </a:bodyPr>
          <a:lstStyle/>
          <a:p>
            <a:pPr marL="12700" marR="5080">
              <a:lnSpc>
                <a:spcPts val="2030"/>
              </a:lnSpc>
              <a:spcBef>
                <a:spcPts val="275"/>
              </a:spcBef>
            </a:pPr>
            <a:r>
              <a:rPr sz="1800" dirty="0">
                <a:latin typeface="Arial MT"/>
                <a:cs typeface="Arial MT"/>
              </a:rPr>
              <a:t>Left</a:t>
            </a:r>
            <a:r>
              <a:rPr sz="1800" spc="-10" dirty="0">
                <a:latin typeface="Arial MT"/>
                <a:cs typeface="Arial MT"/>
              </a:rPr>
              <a:t> </a:t>
            </a:r>
            <a:r>
              <a:rPr sz="1800" dirty="0">
                <a:latin typeface="Arial MT"/>
                <a:cs typeface="Arial MT"/>
              </a:rPr>
              <a:t>click</a:t>
            </a:r>
            <a:r>
              <a:rPr sz="1800" spc="-10" dirty="0">
                <a:latin typeface="Arial MT"/>
                <a:cs typeface="Arial MT"/>
              </a:rPr>
              <a:t> </a:t>
            </a:r>
            <a:r>
              <a:rPr sz="1800" dirty="0">
                <a:latin typeface="Arial MT"/>
                <a:cs typeface="Arial MT"/>
              </a:rPr>
              <a:t>to</a:t>
            </a:r>
            <a:r>
              <a:rPr sz="1800" spc="-10" dirty="0">
                <a:latin typeface="Arial MT"/>
                <a:cs typeface="Arial MT"/>
              </a:rPr>
              <a:t> change direction</a:t>
            </a:r>
            <a:endParaRPr sz="1800">
              <a:latin typeface="Arial MT"/>
              <a:cs typeface="Arial MT"/>
            </a:endParaRPr>
          </a:p>
        </p:txBody>
      </p:sp>
      <p:pic>
        <p:nvPicPr>
          <p:cNvPr id="5" name="object 5"/>
          <p:cNvPicPr/>
          <p:nvPr/>
        </p:nvPicPr>
        <p:blipFill>
          <a:blip r:embed="rId2" cstate="print"/>
          <a:stretch>
            <a:fillRect/>
          </a:stretch>
        </p:blipFill>
        <p:spPr>
          <a:xfrm>
            <a:off x="3645286" y="1620012"/>
            <a:ext cx="493776" cy="541019"/>
          </a:xfrm>
          <a:prstGeom prst="rect">
            <a:avLst/>
          </a:prstGeom>
        </p:spPr>
      </p:pic>
      <p:grpSp>
        <p:nvGrpSpPr>
          <p:cNvPr id="6" name="object 6"/>
          <p:cNvGrpSpPr/>
          <p:nvPr/>
        </p:nvGrpSpPr>
        <p:grpSpPr>
          <a:xfrm>
            <a:off x="1978030" y="2581655"/>
            <a:ext cx="5034280" cy="3992245"/>
            <a:chOff x="1978030" y="2581655"/>
            <a:chExt cx="5034280" cy="3992245"/>
          </a:xfrm>
        </p:grpSpPr>
        <p:pic>
          <p:nvPicPr>
            <p:cNvPr id="7" name="object 7"/>
            <p:cNvPicPr/>
            <p:nvPr/>
          </p:nvPicPr>
          <p:blipFill>
            <a:blip r:embed="rId3" cstate="print"/>
            <a:stretch>
              <a:fillRect/>
            </a:stretch>
          </p:blipFill>
          <p:spPr>
            <a:xfrm>
              <a:off x="2421718" y="2860524"/>
              <a:ext cx="4590033" cy="3712986"/>
            </a:xfrm>
            <a:prstGeom prst="rect">
              <a:avLst/>
            </a:prstGeom>
          </p:spPr>
        </p:pic>
        <p:sp>
          <p:nvSpPr>
            <p:cNvPr id="8" name="object 8"/>
            <p:cNvSpPr/>
            <p:nvPr/>
          </p:nvSpPr>
          <p:spPr>
            <a:xfrm>
              <a:off x="2339218" y="4203191"/>
              <a:ext cx="411480" cy="0"/>
            </a:xfrm>
            <a:custGeom>
              <a:avLst/>
              <a:gdLst/>
              <a:ahLst/>
              <a:cxnLst/>
              <a:rect l="l" t="t" r="r" b="b"/>
              <a:pathLst>
                <a:path w="411480">
                  <a:moveTo>
                    <a:pt x="0" y="0"/>
                  </a:moveTo>
                  <a:lnTo>
                    <a:pt x="411479" y="0"/>
                  </a:lnTo>
                </a:path>
              </a:pathLst>
            </a:custGeom>
            <a:ln w="3175">
              <a:solidFill>
                <a:srgbClr val="000000"/>
              </a:solidFill>
            </a:ln>
          </p:spPr>
          <p:txBody>
            <a:bodyPr wrap="square" lIns="0" tIns="0" rIns="0" bIns="0" rtlCol="0"/>
            <a:lstStyle/>
            <a:p>
              <a:endParaRPr/>
            </a:p>
          </p:txBody>
        </p:sp>
        <p:sp>
          <p:nvSpPr>
            <p:cNvPr id="9" name="object 9"/>
            <p:cNvSpPr/>
            <p:nvPr/>
          </p:nvSpPr>
          <p:spPr>
            <a:xfrm>
              <a:off x="2718694" y="4148327"/>
              <a:ext cx="161925" cy="108585"/>
            </a:xfrm>
            <a:custGeom>
              <a:avLst/>
              <a:gdLst/>
              <a:ahLst/>
              <a:cxnLst/>
              <a:rect l="l" t="t" r="r" b="b"/>
              <a:pathLst>
                <a:path w="161925" h="108585">
                  <a:moveTo>
                    <a:pt x="161543" y="54863"/>
                  </a:moveTo>
                  <a:lnTo>
                    <a:pt x="0" y="0"/>
                  </a:lnTo>
                  <a:lnTo>
                    <a:pt x="0" y="108203"/>
                  </a:lnTo>
                  <a:lnTo>
                    <a:pt x="161543" y="54863"/>
                  </a:lnTo>
                  <a:close/>
                </a:path>
              </a:pathLst>
            </a:custGeom>
            <a:solidFill>
              <a:srgbClr val="000000"/>
            </a:solidFill>
          </p:spPr>
          <p:txBody>
            <a:bodyPr wrap="square" lIns="0" tIns="0" rIns="0" bIns="0" rtlCol="0"/>
            <a:lstStyle/>
            <a:p>
              <a:endParaRPr/>
            </a:p>
          </p:txBody>
        </p:sp>
        <p:sp>
          <p:nvSpPr>
            <p:cNvPr id="10" name="object 10"/>
            <p:cNvSpPr/>
            <p:nvPr/>
          </p:nvSpPr>
          <p:spPr>
            <a:xfrm>
              <a:off x="1979554" y="2763011"/>
              <a:ext cx="798830" cy="638810"/>
            </a:xfrm>
            <a:custGeom>
              <a:avLst/>
              <a:gdLst/>
              <a:ahLst/>
              <a:cxnLst/>
              <a:rect l="l" t="t" r="r" b="b"/>
              <a:pathLst>
                <a:path w="798830" h="638810">
                  <a:moveTo>
                    <a:pt x="0" y="0"/>
                  </a:moveTo>
                  <a:lnTo>
                    <a:pt x="798575" y="638555"/>
                  </a:lnTo>
                </a:path>
              </a:pathLst>
            </a:custGeom>
            <a:ln w="3175">
              <a:solidFill>
                <a:srgbClr val="000000"/>
              </a:solidFill>
            </a:ln>
          </p:spPr>
          <p:txBody>
            <a:bodyPr wrap="square" lIns="0" tIns="0" rIns="0" bIns="0" rtlCol="0"/>
            <a:lstStyle/>
            <a:p>
              <a:endParaRPr/>
            </a:p>
          </p:txBody>
        </p:sp>
        <p:sp>
          <p:nvSpPr>
            <p:cNvPr id="11" name="object 11"/>
            <p:cNvSpPr/>
            <p:nvPr/>
          </p:nvSpPr>
          <p:spPr>
            <a:xfrm>
              <a:off x="2720218" y="3339083"/>
              <a:ext cx="160020" cy="143510"/>
            </a:xfrm>
            <a:custGeom>
              <a:avLst/>
              <a:gdLst/>
              <a:ahLst/>
              <a:cxnLst/>
              <a:rect l="l" t="t" r="r" b="b"/>
              <a:pathLst>
                <a:path w="160019" h="143510">
                  <a:moveTo>
                    <a:pt x="160019" y="143255"/>
                  </a:moveTo>
                  <a:lnTo>
                    <a:pt x="67055" y="0"/>
                  </a:lnTo>
                  <a:lnTo>
                    <a:pt x="0" y="85343"/>
                  </a:lnTo>
                  <a:lnTo>
                    <a:pt x="160019" y="143255"/>
                  </a:lnTo>
                  <a:close/>
                </a:path>
              </a:pathLst>
            </a:custGeom>
            <a:solidFill>
              <a:srgbClr val="000000"/>
            </a:solidFill>
          </p:spPr>
          <p:txBody>
            <a:bodyPr wrap="square" lIns="0" tIns="0" rIns="0" bIns="0" rtlCol="0"/>
            <a:lstStyle/>
            <a:p>
              <a:endParaRPr/>
            </a:p>
          </p:txBody>
        </p:sp>
        <p:sp>
          <p:nvSpPr>
            <p:cNvPr id="12" name="object 12"/>
            <p:cNvSpPr/>
            <p:nvPr/>
          </p:nvSpPr>
          <p:spPr>
            <a:xfrm>
              <a:off x="4218309" y="2583179"/>
              <a:ext cx="462280" cy="615950"/>
            </a:xfrm>
            <a:custGeom>
              <a:avLst/>
              <a:gdLst/>
              <a:ahLst/>
              <a:cxnLst/>
              <a:rect l="l" t="t" r="r" b="b"/>
              <a:pathLst>
                <a:path w="462279" h="615950">
                  <a:moveTo>
                    <a:pt x="461771" y="0"/>
                  </a:moveTo>
                  <a:lnTo>
                    <a:pt x="0" y="615695"/>
                  </a:lnTo>
                </a:path>
              </a:pathLst>
            </a:custGeom>
            <a:ln w="3175">
              <a:solidFill>
                <a:srgbClr val="000000"/>
              </a:solidFill>
            </a:ln>
          </p:spPr>
          <p:txBody>
            <a:bodyPr wrap="square" lIns="0" tIns="0" rIns="0" bIns="0" rtlCol="0"/>
            <a:lstStyle/>
            <a:p>
              <a:endParaRPr/>
            </a:p>
          </p:txBody>
        </p:sp>
        <p:sp>
          <p:nvSpPr>
            <p:cNvPr id="13" name="object 13"/>
            <p:cNvSpPr/>
            <p:nvPr/>
          </p:nvSpPr>
          <p:spPr>
            <a:xfrm>
              <a:off x="4140586" y="3140963"/>
              <a:ext cx="140335" cy="161925"/>
            </a:xfrm>
            <a:custGeom>
              <a:avLst/>
              <a:gdLst/>
              <a:ahLst/>
              <a:cxnLst/>
              <a:rect l="l" t="t" r="r" b="b"/>
              <a:pathLst>
                <a:path w="140335" h="161925">
                  <a:moveTo>
                    <a:pt x="140207" y="65531"/>
                  </a:moveTo>
                  <a:lnTo>
                    <a:pt x="53339" y="0"/>
                  </a:lnTo>
                  <a:lnTo>
                    <a:pt x="0" y="161543"/>
                  </a:lnTo>
                  <a:lnTo>
                    <a:pt x="140207" y="65531"/>
                  </a:lnTo>
                  <a:close/>
                </a:path>
              </a:pathLst>
            </a:custGeom>
            <a:solidFill>
              <a:srgbClr val="000000"/>
            </a:solidFill>
          </p:spPr>
          <p:txBody>
            <a:bodyPr wrap="square" lIns="0" tIns="0" rIns="0" bIns="0" rtlCol="0"/>
            <a:lstStyle/>
            <a:p>
              <a:endParaRPr/>
            </a:p>
          </p:txBody>
        </p:sp>
        <p:sp>
          <p:nvSpPr>
            <p:cNvPr id="14" name="object 14"/>
            <p:cNvSpPr/>
            <p:nvPr/>
          </p:nvSpPr>
          <p:spPr>
            <a:xfrm>
              <a:off x="4680081" y="2583179"/>
              <a:ext cx="2159635" cy="0"/>
            </a:xfrm>
            <a:custGeom>
              <a:avLst/>
              <a:gdLst/>
              <a:ahLst/>
              <a:cxnLst/>
              <a:rect l="l" t="t" r="r" b="b"/>
              <a:pathLst>
                <a:path w="2159634">
                  <a:moveTo>
                    <a:pt x="0" y="0"/>
                  </a:moveTo>
                  <a:lnTo>
                    <a:pt x="2159507" y="0"/>
                  </a:lnTo>
                </a:path>
              </a:pathLst>
            </a:custGeom>
            <a:ln w="3175">
              <a:solidFill>
                <a:srgbClr val="000000"/>
              </a:solidFill>
            </a:ln>
          </p:spPr>
          <p:txBody>
            <a:bodyPr wrap="square" lIns="0" tIns="0" rIns="0" bIns="0" rtlCol="0"/>
            <a:lstStyle/>
            <a:p>
              <a:endParaRPr/>
            </a:p>
          </p:txBody>
        </p:sp>
      </p:grpSp>
      <p:sp>
        <p:nvSpPr>
          <p:cNvPr id="15" name="object 15"/>
          <p:cNvSpPr txBox="1"/>
          <p:nvPr/>
        </p:nvSpPr>
        <p:spPr>
          <a:xfrm>
            <a:off x="7096642" y="2605530"/>
            <a:ext cx="1857375" cy="299720"/>
          </a:xfrm>
          <a:prstGeom prst="rect">
            <a:avLst/>
          </a:prstGeom>
        </p:spPr>
        <p:txBody>
          <a:bodyPr vert="horz" wrap="square" lIns="0" tIns="12700" rIns="0" bIns="0" rtlCol="0">
            <a:spAutoFit/>
          </a:bodyPr>
          <a:lstStyle/>
          <a:p>
            <a:pPr marL="12700">
              <a:lnSpc>
                <a:spcPct val="100000"/>
              </a:lnSpc>
              <a:spcBef>
                <a:spcPts val="100"/>
              </a:spcBef>
              <a:tabLst>
                <a:tab pos="992505" algn="l"/>
                <a:tab pos="1653539" algn="l"/>
              </a:tabLst>
            </a:pPr>
            <a:r>
              <a:rPr sz="1800" spc="-10" dirty="0">
                <a:latin typeface="Arial MT"/>
                <a:cs typeface="Arial MT"/>
              </a:rPr>
              <a:t>terminal</a:t>
            </a:r>
            <a:r>
              <a:rPr sz="1800" dirty="0">
                <a:latin typeface="Arial MT"/>
                <a:cs typeface="Arial MT"/>
              </a:rPr>
              <a:t>	</a:t>
            </a:r>
            <a:r>
              <a:rPr sz="1800" spc="-20" dirty="0">
                <a:latin typeface="Arial MT"/>
                <a:cs typeface="Arial MT"/>
              </a:rPr>
              <a:t>point</a:t>
            </a:r>
            <a:r>
              <a:rPr sz="1800" dirty="0">
                <a:latin typeface="Arial MT"/>
                <a:cs typeface="Arial MT"/>
              </a:rPr>
              <a:t>	</a:t>
            </a:r>
            <a:r>
              <a:rPr sz="1800" spc="-25" dirty="0">
                <a:latin typeface="Arial MT"/>
                <a:cs typeface="Arial MT"/>
              </a:rPr>
              <a:t>of</a:t>
            </a:r>
            <a:endParaRPr sz="1800">
              <a:latin typeface="Arial MT"/>
              <a:cs typeface="Arial MT"/>
            </a:endParaRPr>
          </a:p>
        </p:txBody>
      </p:sp>
      <p:sp>
        <p:nvSpPr>
          <p:cNvPr id="16" name="object 16"/>
          <p:cNvSpPr txBox="1"/>
          <p:nvPr/>
        </p:nvSpPr>
        <p:spPr>
          <a:xfrm>
            <a:off x="7096642" y="2349498"/>
            <a:ext cx="2344420" cy="556260"/>
          </a:xfrm>
          <a:prstGeom prst="rect">
            <a:avLst/>
          </a:prstGeom>
        </p:spPr>
        <p:txBody>
          <a:bodyPr vert="horz" wrap="square" lIns="0" tIns="12700" rIns="0" bIns="0" rtlCol="0">
            <a:spAutoFit/>
          </a:bodyPr>
          <a:lstStyle/>
          <a:p>
            <a:pPr marR="5080" algn="r">
              <a:lnSpc>
                <a:spcPts val="2090"/>
              </a:lnSpc>
              <a:spcBef>
                <a:spcPts val="100"/>
              </a:spcBef>
              <a:tabLst>
                <a:tab pos="688340" algn="l"/>
                <a:tab pos="1439545" algn="l"/>
                <a:tab pos="2000885" algn="l"/>
              </a:tabLst>
            </a:pPr>
            <a:r>
              <a:rPr sz="1800" spc="-20" dirty="0">
                <a:latin typeface="Arial MT"/>
                <a:cs typeface="Arial MT"/>
              </a:rPr>
              <a:t>Left</a:t>
            </a:r>
            <a:r>
              <a:rPr sz="1800" dirty="0">
                <a:latin typeface="Arial MT"/>
                <a:cs typeface="Arial MT"/>
              </a:rPr>
              <a:t>	</a:t>
            </a:r>
            <a:r>
              <a:rPr sz="1800" spc="-20" dirty="0">
                <a:latin typeface="Arial MT"/>
                <a:cs typeface="Arial MT"/>
              </a:rPr>
              <a:t>click</a:t>
            </a:r>
            <a:r>
              <a:rPr sz="1800" dirty="0">
                <a:latin typeface="Arial MT"/>
                <a:cs typeface="Arial MT"/>
              </a:rPr>
              <a:t>	</a:t>
            </a:r>
            <a:r>
              <a:rPr sz="1800" spc="-25" dirty="0">
                <a:latin typeface="Arial MT"/>
                <a:cs typeface="Arial MT"/>
              </a:rPr>
              <a:t>on</a:t>
            </a:r>
            <a:r>
              <a:rPr sz="1800" dirty="0">
                <a:latin typeface="Arial MT"/>
                <a:cs typeface="Arial MT"/>
              </a:rPr>
              <a:t>	</a:t>
            </a:r>
            <a:r>
              <a:rPr sz="1800" spc="-25" dirty="0">
                <a:latin typeface="Arial MT"/>
                <a:cs typeface="Arial MT"/>
              </a:rPr>
              <a:t>the</a:t>
            </a:r>
            <a:endParaRPr sz="1800">
              <a:latin typeface="Arial MT"/>
              <a:cs typeface="Arial MT"/>
            </a:endParaRPr>
          </a:p>
          <a:p>
            <a:pPr marR="5080" algn="r">
              <a:lnSpc>
                <a:spcPts val="2090"/>
              </a:lnSpc>
            </a:pPr>
            <a:r>
              <a:rPr sz="1800" spc="-25" dirty="0">
                <a:latin typeface="Arial MT"/>
                <a:cs typeface="Arial MT"/>
              </a:rPr>
              <a:t>the</a:t>
            </a:r>
            <a:endParaRPr sz="1800">
              <a:latin typeface="Arial MT"/>
              <a:cs typeface="Arial MT"/>
            </a:endParaRPr>
          </a:p>
        </p:txBody>
      </p:sp>
      <p:sp>
        <p:nvSpPr>
          <p:cNvPr id="17" name="object 17"/>
          <p:cNvSpPr txBox="1"/>
          <p:nvPr/>
        </p:nvSpPr>
        <p:spPr>
          <a:xfrm>
            <a:off x="7096642" y="2861562"/>
            <a:ext cx="2344420" cy="1069340"/>
          </a:xfrm>
          <a:prstGeom prst="rect">
            <a:avLst/>
          </a:prstGeom>
        </p:spPr>
        <p:txBody>
          <a:bodyPr vert="horz" wrap="square" lIns="0" tIns="30480" rIns="0" bIns="0" rtlCol="0">
            <a:spAutoFit/>
          </a:bodyPr>
          <a:lstStyle/>
          <a:p>
            <a:pPr marL="12700" marR="5080" algn="just">
              <a:lnSpc>
                <a:spcPct val="93500"/>
              </a:lnSpc>
              <a:spcBef>
                <a:spcPts val="240"/>
              </a:spcBef>
            </a:pPr>
            <a:r>
              <a:rPr sz="1800" dirty="0">
                <a:latin typeface="Arial MT"/>
                <a:cs typeface="Arial MT"/>
              </a:rPr>
              <a:t>other</a:t>
            </a:r>
            <a:r>
              <a:rPr sz="1800" spc="210" dirty="0">
                <a:latin typeface="Arial MT"/>
                <a:cs typeface="Arial MT"/>
              </a:rPr>
              <a:t> </a:t>
            </a:r>
            <a:r>
              <a:rPr sz="1800" dirty="0">
                <a:latin typeface="Arial MT"/>
                <a:cs typeface="Arial MT"/>
              </a:rPr>
              <a:t>component</a:t>
            </a:r>
            <a:r>
              <a:rPr sz="1800" spc="204" dirty="0">
                <a:latin typeface="Arial MT"/>
                <a:cs typeface="Arial MT"/>
              </a:rPr>
              <a:t> </a:t>
            </a:r>
            <a:r>
              <a:rPr sz="1800" spc="-20" dirty="0">
                <a:latin typeface="Arial MT"/>
                <a:cs typeface="Arial MT"/>
              </a:rPr>
              <a:t>what </a:t>
            </a:r>
            <a:r>
              <a:rPr sz="1800" dirty="0">
                <a:latin typeface="Arial MT"/>
                <a:cs typeface="Arial MT"/>
              </a:rPr>
              <a:t>you  want</a:t>
            </a:r>
            <a:r>
              <a:rPr sz="1800" spc="15" dirty="0">
                <a:latin typeface="Arial MT"/>
                <a:cs typeface="Arial MT"/>
              </a:rPr>
              <a:t>  </a:t>
            </a:r>
            <a:r>
              <a:rPr sz="1800" dirty="0">
                <a:latin typeface="Arial MT"/>
                <a:cs typeface="Arial MT"/>
              </a:rPr>
              <a:t>connect,</a:t>
            </a:r>
            <a:r>
              <a:rPr sz="1800" spc="15" dirty="0">
                <a:latin typeface="Arial MT"/>
                <a:cs typeface="Arial MT"/>
              </a:rPr>
              <a:t>  </a:t>
            </a:r>
            <a:r>
              <a:rPr sz="1800" spc="-25" dirty="0">
                <a:latin typeface="Arial MT"/>
                <a:cs typeface="Arial MT"/>
              </a:rPr>
              <a:t>or </a:t>
            </a:r>
            <a:r>
              <a:rPr sz="1800" dirty="0">
                <a:latin typeface="Arial MT"/>
                <a:cs typeface="Arial MT"/>
              </a:rPr>
              <a:t>riht  click</a:t>
            </a:r>
            <a:r>
              <a:rPr sz="1800" spc="495" dirty="0">
                <a:latin typeface="Arial MT"/>
                <a:cs typeface="Arial MT"/>
              </a:rPr>
              <a:t> </a:t>
            </a:r>
            <a:r>
              <a:rPr sz="1800" dirty="0">
                <a:latin typeface="Arial MT"/>
                <a:cs typeface="Arial MT"/>
              </a:rPr>
              <a:t>to</a:t>
            </a:r>
            <a:r>
              <a:rPr sz="1800" spc="495" dirty="0">
                <a:latin typeface="Arial MT"/>
                <a:cs typeface="Arial MT"/>
              </a:rPr>
              <a:t> </a:t>
            </a:r>
            <a:r>
              <a:rPr sz="1800" dirty="0">
                <a:latin typeface="Arial MT"/>
                <a:cs typeface="Arial MT"/>
              </a:rPr>
              <a:t>finish</a:t>
            </a:r>
            <a:r>
              <a:rPr sz="1800" spc="490" dirty="0">
                <a:latin typeface="Arial MT"/>
                <a:cs typeface="Arial MT"/>
              </a:rPr>
              <a:t> </a:t>
            </a:r>
            <a:r>
              <a:rPr sz="1800" spc="-25" dirty="0">
                <a:latin typeface="Arial MT"/>
                <a:cs typeface="Arial MT"/>
              </a:rPr>
              <a:t>the </a:t>
            </a:r>
            <a:r>
              <a:rPr sz="1800" spc="-20" dirty="0">
                <a:latin typeface="Arial MT"/>
                <a:cs typeface="Arial MT"/>
              </a:rPr>
              <a:t>wire</a:t>
            </a:r>
            <a:endParaRPr sz="1800">
              <a:latin typeface="Arial MT"/>
              <a:cs typeface="Arial MT"/>
            </a:endParaRPr>
          </a:p>
        </p:txBody>
      </p:sp>
      <p:sp>
        <p:nvSpPr>
          <p:cNvPr id="18" name="object 18"/>
          <p:cNvSpPr txBox="1"/>
          <p:nvPr/>
        </p:nvSpPr>
        <p:spPr>
          <a:xfrm>
            <a:off x="436760" y="3893310"/>
            <a:ext cx="2092960" cy="812165"/>
          </a:xfrm>
          <a:prstGeom prst="rect">
            <a:avLst/>
          </a:prstGeom>
        </p:spPr>
        <p:txBody>
          <a:bodyPr vert="horz" wrap="square" lIns="0" tIns="35560" rIns="0" bIns="0" rtlCol="0">
            <a:spAutoFit/>
          </a:bodyPr>
          <a:lstStyle/>
          <a:p>
            <a:pPr marL="12700" marR="5080">
              <a:lnSpc>
                <a:spcPts val="2020"/>
              </a:lnSpc>
              <a:spcBef>
                <a:spcPts val="280"/>
              </a:spcBef>
            </a:pPr>
            <a:r>
              <a:rPr sz="1800" dirty="0">
                <a:latin typeface="Arial MT"/>
                <a:cs typeface="Arial MT"/>
              </a:rPr>
              <a:t>Left</a:t>
            </a:r>
            <a:r>
              <a:rPr sz="1800" spc="-15" dirty="0">
                <a:latin typeface="Arial MT"/>
                <a:cs typeface="Arial MT"/>
              </a:rPr>
              <a:t> </a:t>
            </a:r>
            <a:r>
              <a:rPr sz="1800" dirty="0">
                <a:latin typeface="Arial MT"/>
                <a:cs typeface="Arial MT"/>
              </a:rPr>
              <a:t>click</a:t>
            </a:r>
            <a:r>
              <a:rPr sz="1800" spc="-15" dirty="0">
                <a:latin typeface="Arial MT"/>
                <a:cs typeface="Arial MT"/>
              </a:rPr>
              <a:t> </a:t>
            </a:r>
            <a:r>
              <a:rPr sz="1800" dirty="0">
                <a:latin typeface="Arial MT"/>
                <a:cs typeface="Arial MT"/>
              </a:rPr>
              <a:t>on</a:t>
            </a:r>
            <a:r>
              <a:rPr sz="1800" spc="-20" dirty="0">
                <a:latin typeface="Arial MT"/>
                <a:cs typeface="Arial MT"/>
              </a:rPr>
              <a:t> </a:t>
            </a:r>
            <a:r>
              <a:rPr sz="1800" spc="-25" dirty="0">
                <a:latin typeface="Arial MT"/>
                <a:cs typeface="Arial MT"/>
              </a:rPr>
              <a:t>the </a:t>
            </a:r>
            <a:r>
              <a:rPr sz="1800" dirty="0">
                <a:latin typeface="Arial MT"/>
                <a:cs typeface="Arial MT"/>
              </a:rPr>
              <a:t>terminal</a:t>
            </a:r>
            <a:r>
              <a:rPr sz="1800" spc="-35" dirty="0">
                <a:latin typeface="Arial MT"/>
                <a:cs typeface="Arial MT"/>
              </a:rPr>
              <a:t> </a:t>
            </a:r>
            <a:r>
              <a:rPr sz="1800" dirty="0">
                <a:latin typeface="Arial MT"/>
                <a:cs typeface="Arial MT"/>
              </a:rPr>
              <a:t>point</a:t>
            </a:r>
            <a:r>
              <a:rPr sz="1800" spc="-30" dirty="0">
                <a:latin typeface="Arial MT"/>
                <a:cs typeface="Arial MT"/>
              </a:rPr>
              <a:t> </a:t>
            </a:r>
            <a:r>
              <a:rPr sz="1800" dirty="0">
                <a:latin typeface="Arial MT"/>
                <a:cs typeface="Arial MT"/>
              </a:rPr>
              <a:t>of</a:t>
            </a:r>
            <a:r>
              <a:rPr sz="1800" spc="-25" dirty="0">
                <a:latin typeface="Arial MT"/>
                <a:cs typeface="Arial MT"/>
              </a:rPr>
              <a:t> one </a:t>
            </a:r>
            <a:r>
              <a:rPr sz="1800" dirty="0">
                <a:latin typeface="Arial MT"/>
                <a:cs typeface="Arial MT"/>
              </a:rPr>
              <a:t>component</a:t>
            </a:r>
            <a:r>
              <a:rPr sz="1800" spc="-35" dirty="0">
                <a:latin typeface="Arial MT"/>
                <a:cs typeface="Arial MT"/>
              </a:rPr>
              <a:t> </a:t>
            </a:r>
            <a:r>
              <a:rPr sz="1800" dirty="0">
                <a:latin typeface="Arial MT"/>
                <a:cs typeface="Arial MT"/>
              </a:rPr>
              <a:t>to</a:t>
            </a:r>
            <a:r>
              <a:rPr sz="1800" spc="-35" dirty="0">
                <a:latin typeface="Arial MT"/>
                <a:cs typeface="Arial MT"/>
              </a:rPr>
              <a:t> </a:t>
            </a:r>
            <a:r>
              <a:rPr sz="1800" spc="-10" dirty="0">
                <a:latin typeface="Arial MT"/>
                <a:cs typeface="Arial MT"/>
              </a:rPr>
              <a:t>begin</a:t>
            </a:r>
            <a:endParaRPr sz="1800">
              <a:latin typeface="Arial MT"/>
              <a:cs typeface="Arial M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3328" y="298195"/>
            <a:ext cx="4752975" cy="696595"/>
          </a:xfrm>
          <a:prstGeom prst="rect">
            <a:avLst/>
          </a:prstGeom>
        </p:spPr>
        <p:txBody>
          <a:bodyPr vert="horz" wrap="square" lIns="0" tIns="12700" rIns="0" bIns="0" rtlCol="0">
            <a:spAutoFit/>
          </a:bodyPr>
          <a:lstStyle/>
          <a:p>
            <a:pPr marL="12700">
              <a:lnSpc>
                <a:spcPct val="100000"/>
              </a:lnSpc>
              <a:spcBef>
                <a:spcPts val="100"/>
              </a:spcBef>
            </a:pPr>
            <a:r>
              <a:rPr dirty="0"/>
              <a:t>Drawing</a:t>
            </a:r>
            <a:r>
              <a:rPr spc="-35" dirty="0"/>
              <a:t> </a:t>
            </a:r>
            <a:r>
              <a:rPr spc="-10" dirty="0"/>
              <a:t>schematic</a:t>
            </a:r>
          </a:p>
        </p:txBody>
      </p:sp>
      <p:sp>
        <p:nvSpPr>
          <p:cNvPr id="3" name="object 3"/>
          <p:cNvSpPr txBox="1"/>
          <p:nvPr/>
        </p:nvSpPr>
        <p:spPr>
          <a:xfrm>
            <a:off x="977780" y="933703"/>
            <a:ext cx="5193665" cy="1146810"/>
          </a:xfrm>
          <a:prstGeom prst="rect">
            <a:avLst/>
          </a:prstGeom>
        </p:spPr>
        <p:txBody>
          <a:bodyPr vert="horz" wrap="square" lIns="0" tIns="12700" rIns="0" bIns="0" rtlCol="0">
            <a:spAutoFit/>
          </a:bodyPr>
          <a:lstStyle/>
          <a:p>
            <a:pPr marL="2941320">
              <a:lnSpc>
                <a:spcPct val="100000"/>
              </a:lnSpc>
              <a:spcBef>
                <a:spcPts val="100"/>
              </a:spcBef>
            </a:pPr>
            <a:r>
              <a:rPr sz="3600" dirty="0">
                <a:solidFill>
                  <a:srgbClr val="0000FF"/>
                </a:solidFill>
                <a:latin typeface="Arial MT"/>
                <a:cs typeface="Arial MT"/>
              </a:rPr>
              <a:t>Place</a:t>
            </a:r>
            <a:r>
              <a:rPr sz="3600" spc="-5" dirty="0">
                <a:solidFill>
                  <a:srgbClr val="0000FF"/>
                </a:solidFill>
                <a:latin typeface="Arial MT"/>
                <a:cs typeface="Arial MT"/>
              </a:rPr>
              <a:t> </a:t>
            </a:r>
            <a:r>
              <a:rPr sz="3600" spc="-10" dirty="0">
                <a:solidFill>
                  <a:srgbClr val="0000FF"/>
                </a:solidFill>
                <a:latin typeface="Arial MT"/>
                <a:cs typeface="Arial MT"/>
              </a:rPr>
              <a:t>label</a:t>
            </a:r>
            <a:endParaRPr sz="3600">
              <a:latin typeface="Arial MT"/>
              <a:cs typeface="Arial MT"/>
            </a:endParaRPr>
          </a:p>
          <a:p>
            <a:pPr marL="12700">
              <a:lnSpc>
                <a:spcPct val="100000"/>
              </a:lnSpc>
              <a:spcBef>
                <a:spcPts val="2585"/>
              </a:spcBef>
              <a:tabLst>
                <a:tab pos="3238500" algn="l"/>
              </a:tabLst>
            </a:pPr>
            <a:r>
              <a:rPr sz="1600" dirty="0">
                <a:latin typeface="Arial MT"/>
                <a:cs typeface="Arial MT"/>
              </a:rPr>
              <a:t>Press</a:t>
            </a:r>
            <a:r>
              <a:rPr sz="1600" spc="-10" dirty="0">
                <a:latin typeface="Arial MT"/>
                <a:cs typeface="Arial MT"/>
              </a:rPr>
              <a:t> </a:t>
            </a:r>
            <a:r>
              <a:rPr sz="1600" dirty="0">
                <a:latin typeface="Arial MT"/>
                <a:cs typeface="Arial MT"/>
              </a:rPr>
              <a:t>«</a:t>
            </a:r>
            <a:r>
              <a:rPr sz="1600" spc="434" dirty="0">
                <a:latin typeface="Arial MT"/>
                <a:cs typeface="Arial MT"/>
              </a:rPr>
              <a:t> </a:t>
            </a:r>
            <a:r>
              <a:rPr sz="1600" dirty="0">
                <a:latin typeface="Arial MT"/>
                <a:cs typeface="Arial MT"/>
              </a:rPr>
              <a:t>F4</a:t>
            </a:r>
            <a:r>
              <a:rPr sz="1600" spc="434" dirty="0">
                <a:latin typeface="Arial MT"/>
                <a:cs typeface="Arial MT"/>
              </a:rPr>
              <a:t> </a:t>
            </a:r>
            <a:r>
              <a:rPr sz="1600" dirty="0">
                <a:latin typeface="Arial MT"/>
                <a:cs typeface="Arial MT"/>
              </a:rPr>
              <a:t>»</a:t>
            </a:r>
            <a:r>
              <a:rPr sz="1600" spc="-10" dirty="0">
                <a:latin typeface="Arial MT"/>
                <a:cs typeface="Arial MT"/>
              </a:rPr>
              <a:t> </a:t>
            </a:r>
            <a:r>
              <a:rPr sz="1600" dirty="0">
                <a:latin typeface="Arial MT"/>
                <a:cs typeface="Arial MT"/>
              </a:rPr>
              <a:t>key</a:t>
            </a:r>
            <a:r>
              <a:rPr sz="1600" spc="-25" dirty="0">
                <a:latin typeface="Arial MT"/>
                <a:cs typeface="Arial MT"/>
              </a:rPr>
              <a:t> </a:t>
            </a:r>
            <a:r>
              <a:rPr sz="1600" dirty="0">
                <a:latin typeface="Arial MT"/>
                <a:cs typeface="Arial MT"/>
              </a:rPr>
              <a:t>or</a:t>
            </a:r>
            <a:r>
              <a:rPr sz="1600" spc="-10" dirty="0">
                <a:latin typeface="Arial MT"/>
                <a:cs typeface="Arial MT"/>
              </a:rPr>
              <a:t> </a:t>
            </a:r>
            <a:r>
              <a:rPr sz="1600" dirty="0">
                <a:latin typeface="Arial MT"/>
                <a:cs typeface="Arial MT"/>
              </a:rPr>
              <a:t>click</a:t>
            </a:r>
            <a:r>
              <a:rPr sz="1600" spc="-10" dirty="0">
                <a:latin typeface="Arial MT"/>
                <a:cs typeface="Arial MT"/>
              </a:rPr>
              <a:t> </a:t>
            </a:r>
            <a:r>
              <a:rPr sz="1600" spc="-25" dirty="0">
                <a:latin typeface="Arial MT"/>
                <a:cs typeface="Arial MT"/>
              </a:rPr>
              <a:t>on</a:t>
            </a:r>
            <a:r>
              <a:rPr sz="1600" dirty="0">
                <a:latin typeface="Arial MT"/>
                <a:cs typeface="Arial MT"/>
              </a:rPr>
              <a:t>	to</a:t>
            </a:r>
            <a:r>
              <a:rPr sz="1600" spc="-10" dirty="0">
                <a:latin typeface="Arial MT"/>
                <a:cs typeface="Arial MT"/>
              </a:rPr>
              <a:t> </a:t>
            </a:r>
            <a:r>
              <a:rPr sz="1600" dirty="0">
                <a:latin typeface="Arial MT"/>
                <a:cs typeface="Arial MT"/>
              </a:rPr>
              <a:t>select label </a:t>
            </a:r>
            <a:r>
              <a:rPr sz="1600" spc="-10" dirty="0">
                <a:latin typeface="Arial MT"/>
                <a:cs typeface="Arial MT"/>
              </a:rPr>
              <a:t>tools.</a:t>
            </a:r>
            <a:endParaRPr sz="1600">
              <a:latin typeface="Arial MT"/>
              <a:cs typeface="Arial MT"/>
            </a:endParaRPr>
          </a:p>
        </p:txBody>
      </p:sp>
      <p:pic>
        <p:nvPicPr>
          <p:cNvPr id="4" name="object 4"/>
          <p:cNvPicPr/>
          <p:nvPr/>
        </p:nvPicPr>
        <p:blipFill>
          <a:blip r:embed="rId2" cstate="print"/>
          <a:stretch>
            <a:fillRect/>
          </a:stretch>
        </p:blipFill>
        <p:spPr>
          <a:xfrm>
            <a:off x="3636142" y="1674876"/>
            <a:ext cx="499872" cy="484631"/>
          </a:xfrm>
          <a:prstGeom prst="rect">
            <a:avLst/>
          </a:prstGeom>
        </p:spPr>
      </p:pic>
      <p:pic>
        <p:nvPicPr>
          <p:cNvPr id="5" name="object 5"/>
          <p:cNvPicPr/>
          <p:nvPr/>
        </p:nvPicPr>
        <p:blipFill>
          <a:blip r:embed="rId3" cstate="print"/>
          <a:stretch>
            <a:fillRect/>
          </a:stretch>
        </p:blipFill>
        <p:spPr>
          <a:xfrm>
            <a:off x="937139" y="2339339"/>
            <a:ext cx="1943100" cy="2189988"/>
          </a:xfrm>
          <a:prstGeom prst="rect">
            <a:avLst/>
          </a:prstGeom>
        </p:spPr>
      </p:pic>
      <p:grpSp>
        <p:nvGrpSpPr>
          <p:cNvPr id="6" name="object 6"/>
          <p:cNvGrpSpPr/>
          <p:nvPr/>
        </p:nvGrpSpPr>
        <p:grpSpPr>
          <a:xfrm>
            <a:off x="4492630" y="2657966"/>
            <a:ext cx="4899660" cy="3171825"/>
            <a:chOff x="4492630" y="2657966"/>
            <a:chExt cx="4899660" cy="3171825"/>
          </a:xfrm>
        </p:grpSpPr>
        <p:pic>
          <p:nvPicPr>
            <p:cNvPr id="7" name="object 7"/>
            <p:cNvPicPr/>
            <p:nvPr/>
          </p:nvPicPr>
          <p:blipFill>
            <a:blip r:embed="rId4" cstate="print"/>
            <a:stretch>
              <a:fillRect/>
            </a:stretch>
          </p:blipFill>
          <p:spPr>
            <a:xfrm>
              <a:off x="5547125" y="2657966"/>
              <a:ext cx="3845149" cy="3171296"/>
            </a:xfrm>
            <a:prstGeom prst="rect">
              <a:avLst/>
            </a:prstGeom>
          </p:spPr>
        </p:pic>
        <p:sp>
          <p:nvSpPr>
            <p:cNvPr id="8" name="object 8"/>
            <p:cNvSpPr/>
            <p:nvPr/>
          </p:nvSpPr>
          <p:spPr>
            <a:xfrm>
              <a:off x="4494154" y="3112007"/>
              <a:ext cx="1501140" cy="668020"/>
            </a:xfrm>
            <a:custGeom>
              <a:avLst/>
              <a:gdLst/>
              <a:ahLst/>
              <a:cxnLst/>
              <a:rect l="l" t="t" r="r" b="b"/>
              <a:pathLst>
                <a:path w="1501139" h="668020">
                  <a:moveTo>
                    <a:pt x="0" y="667511"/>
                  </a:moveTo>
                  <a:lnTo>
                    <a:pt x="1501139" y="0"/>
                  </a:lnTo>
                </a:path>
              </a:pathLst>
            </a:custGeom>
            <a:ln w="3175">
              <a:solidFill>
                <a:srgbClr val="000000"/>
              </a:solidFill>
            </a:ln>
          </p:spPr>
          <p:txBody>
            <a:bodyPr wrap="square" lIns="0" tIns="0" rIns="0" bIns="0" rtlCol="0"/>
            <a:lstStyle/>
            <a:p>
              <a:endParaRPr/>
            </a:p>
          </p:txBody>
        </p:sp>
        <p:sp>
          <p:nvSpPr>
            <p:cNvPr id="9" name="object 9"/>
            <p:cNvSpPr/>
            <p:nvPr/>
          </p:nvSpPr>
          <p:spPr>
            <a:xfrm>
              <a:off x="5945002" y="3060191"/>
              <a:ext cx="169545" cy="114300"/>
            </a:xfrm>
            <a:custGeom>
              <a:avLst/>
              <a:gdLst/>
              <a:ahLst/>
              <a:cxnLst/>
              <a:rect l="l" t="t" r="r" b="b"/>
              <a:pathLst>
                <a:path w="169545" h="114300">
                  <a:moveTo>
                    <a:pt x="169163" y="0"/>
                  </a:moveTo>
                  <a:lnTo>
                    <a:pt x="0" y="16763"/>
                  </a:lnTo>
                  <a:lnTo>
                    <a:pt x="42671" y="114299"/>
                  </a:lnTo>
                  <a:lnTo>
                    <a:pt x="169163" y="0"/>
                  </a:lnTo>
                  <a:close/>
                </a:path>
              </a:pathLst>
            </a:custGeom>
            <a:solidFill>
              <a:srgbClr val="000000"/>
            </a:solidFill>
          </p:spPr>
          <p:txBody>
            <a:bodyPr wrap="square" lIns="0" tIns="0" rIns="0" bIns="0" rtlCol="0"/>
            <a:lstStyle/>
            <a:p>
              <a:endParaRPr/>
            </a:p>
          </p:txBody>
        </p:sp>
        <p:sp>
          <p:nvSpPr>
            <p:cNvPr id="10" name="object 10"/>
            <p:cNvSpPr/>
            <p:nvPr/>
          </p:nvSpPr>
          <p:spPr>
            <a:xfrm>
              <a:off x="6236086" y="3069335"/>
              <a:ext cx="132715" cy="94615"/>
            </a:xfrm>
            <a:custGeom>
              <a:avLst/>
              <a:gdLst/>
              <a:ahLst/>
              <a:cxnLst/>
              <a:rect l="l" t="t" r="r" b="b"/>
              <a:pathLst>
                <a:path w="132714" h="94614">
                  <a:moveTo>
                    <a:pt x="0" y="0"/>
                  </a:moveTo>
                  <a:lnTo>
                    <a:pt x="132587" y="94487"/>
                  </a:lnTo>
                </a:path>
              </a:pathLst>
            </a:custGeom>
            <a:ln w="3175">
              <a:solidFill>
                <a:srgbClr val="000000"/>
              </a:solidFill>
            </a:ln>
          </p:spPr>
          <p:txBody>
            <a:bodyPr wrap="square" lIns="0" tIns="0" rIns="0" bIns="0" rtlCol="0"/>
            <a:lstStyle/>
            <a:p>
              <a:endParaRPr/>
            </a:p>
          </p:txBody>
        </p:sp>
        <p:sp>
          <p:nvSpPr>
            <p:cNvPr id="11" name="object 11"/>
            <p:cNvSpPr/>
            <p:nvPr/>
          </p:nvSpPr>
          <p:spPr>
            <a:xfrm>
              <a:off x="6310762" y="3101339"/>
              <a:ext cx="163195" cy="139065"/>
            </a:xfrm>
            <a:custGeom>
              <a:avLst/>
              <a:gdLst/>
              <a:ahLst/>
              <a:cxnLst/>
              <a:rect l="l" t="t" r="r" b="b"/>
              <a:pathLst>
                <a:path w="163195" h="139064">
                  <a:moveTo>
                    <a:pt x="163067" y="138683"/>
                  </a:moveTo>
                  <a:lnTo>
                    <a:pt x="64007" y="0"/>
                  </a:lnTo>
                  <a:lnTo>
                    <a:pt x="0" y="88391"/>
                  </a:lnTo>
                  <a:lnTo>
                    <a:pt x="163067" y="138683"/>
                  </a:lnTo>
                  <a:close/>
                </a:path>
              </a:pathLst>
            </a:custGeom>
            <a:solidFill>
              <a:srgbClr val="000000"/>
            </a:solidFill>
          </p:spPr>
          <p:txBody>
            <a:bodyPr wrap="square" lIns="0" tIns="0" rIns="0" bIns="0" rtlCol="0"/>
            <a:lstStyle/>
            <a:p>
              <a:endParaRPr/>
            </a:p>
          </p:txBody>
        </p:sp>
      </p:grpSp>
      <p:sp>
        <p:nvSpPr>
          <p:cNvPr id="12" name="object 12"/>
          <p:cNvSpPr txBox="1"/>
          <p:nvPr/>
        </p:nvSpPr>
        <p:spPr>
          <a:xfrm>
            <a:off x="3137292" y="3821682"/>
            <a:ext cx="2106930" cy="813435"/>
          </a:xfrm>
          <a:prstGeom prst="rect">
            <a:avLst/>
          </a:prstGeom>
        </p:spPr>
        <p:txBody>
          <a:bodyPr vert="horz" wrap="square" lIns="0" tIns="29845" rIns="0" bIns="0" rtlCol="0">
            <a:spAutoFit/>
          </a:bodyPr>
          <a:lstStyle/>
          <a:p>
            <a:pPr marL="12700" marR="5080">
              <a:lnSpc>
                <a:spcPct val="93600"/>
              </a:lnSpc>
              <a:spcBef>
                <a:spcPts val="235"/>
              </a:spcBef>
            </a:pPr>
            <a:r>
              <a:rPr sz="1800" dirty="0">
                <a:latin typeface="Arial MT"/>
                <a:cs typeface="Arial MT"/>
              </a:rPr>
              <a:t>Place</a:t>
            </a:r>
            <a:r>
              <a:rPr sz="1800" spc="-30" dirty="0">
                <a:latin typeface="Arial MT"/>
                <a:cs typeface="Arial MT"/>
              </a:rPr>
              <a:t> </a:t>
            </a:r>
            <a:r>
              <a:rPr sz="1800" dirty="0">
                <a:latin typeface="Arial MT"/>
                <a:cs typeface="Arial MT"/>
              </a:rPr>
              <a:t>the</a:t>
            </a:r>
            <a:r>
              <a:rPr sz="1800" spc="-25" dirty="0">
                <a:latin typeface="Arial MT"/>
                <a:cs typeface="Arial MT"/>
              </a:rPr>
              <a:t> </a:t>
            </a:r>
            <a:r>
              <a:rPr sz="1800" dirty="0">
                <a:latin typeface="Arial MT"/>
                <a:cs typeface="Arial MT"/>
              </a:rPr>
              <a:t>node</a:t>
            </a:r>
            <a:r>
              <a:rPr sz="1800" spc="-25" dirty="0">
                <a:latin typeface="Arial MT"/>
                <a:cs typeface="Arial MT"/>
              </a:rPr>
              <a:t> on </a:t>
            </a:r>
            <a:r>
              <a:rPr sz="1800" dirty="0">
                <a:latin typeface="Arial MT"/>
                <a:cs typeface="Arial MT"/>
              </a:rPr>
              <a:t>the</a:t>
            </a:r>
            <a:r>
              <a:rPr sz="1800" spc="-45" dirty="0">
                <a:latin typeface="Arial MT"/>
                <a:cs typeface="Arial MT"/>
              </a:rPr>
              <a:t> </a:t>
            </a:r>
            <a:r>
              <a:rPr sz="1800" dirty="0">
                <a:latin typeface="Arial MT"/>
                <a:cs typeface="Arial MT"/>
              </a:rPr>
              <a:t>wire</a:t>
            </a:r>
            <a:r>
              <a:rPr sz="1800" spc="-40" dirty="0">
                <a:latin typeface="Arial MT"/>
                <a:cs typeface="Arial MT"/>
              </a:rPr>
              <a:t> </a:t>
            </a:r>
            <a:r>
              <a:rPr sz="1800" dirty="0">
                <a:latin typeface="Arial MT"/>
                <a:cs typeface="Arial MT"/>
              </a:rPr>
              <a:t>on</a:t>
            </a:r>
            <a:r>
              <a:rPr sz="1800" spc="-40" dirty="0">
                <a:latin typeface="Arial MT"/>
                <a:cs typeface="Arial MT"/>
              </a:rPr>
              <a:t> </a:t>
            </a:r>
            <a:r>
              <a:rPr sz="1800" dirty="0">
                <a:latin typeface="Arial MT"/>
                <a:cs typeface="Arial MT"/>
              </a:rPr>
              <a:t>what</a:t>
            </a:r>
            <a:r>
              <a:rPr sz="1800" spc="-30" dirty="0">
                <a:latin typeface="Arial MT"/>
                <a:cs typeface="Arial MT"/>
              </a:rPr>
              <a:t> </a:t>
            </a:r>
            <a:r>
              <a:rPr sz="1800" spc="-25" dirty="0">
                <a:latin typeface="Arial MT"/>
                <a:cs typeface="Arial MT"/>
              </a:rPr>
              <a:t>you </a:t>
            </a:r>
            <a:r>
              <a:rPr sz="1800" dirty="0">
                <a:latin typeface="Arial MT"/>
                <a:cs typeface="Arial MT"/>
              </a:rPr>
              <a:t>want</a:t>
            </a:r>
            <a:r>
              <a:rPr sz="1800" spc="-40" dirty="0">
                <a:latin typeface="Arial MT"/>
                <a:cs typeface="Arial MT"/>
              </a:rPr>
              <a:t> </a:t>
            </a:r>
            <a:r>
              <a:rPr sz="1800" dirty="0">
                <a:latin typeface="Arial MT"/>
                <a:cs typeface="Arial MT"/>
              </a:rPr>
              <a:t>give</a:t>
            </a:r>
            <a:r>
              <a:rPr sz="1800" spc="-45" dirty="0">
                <a:latin typeface="Arial MT"/>
                <a:cs typeface="Arial MT"/>
              </a:rPr>
              <a:t> </a:t>
            </a:r>
            <a:r>
              <a:rPr sz="1800" spc="-10" dirty="0">
                <a:latin typeface="Arial MT"/>
                <a:cs typeface="Arial MT"/>
              </a:rPr>
              <a:t>name.</a:t>
            </a:r>
            <a:endParaRPr sz="1800">
              <a:latin typeface="Arial MT"/>
              <a:cs typeface="Arial MT"/>
            </a:endParaRPr>
          </a:p>
        </p:txBody>
      </p:sp>
      <p:sp>
        <p:nvSpPr>
          <p:cNvPr id="13" name="object 13"/>
          <p:cNvSpPr txBox="1"/>
          <p:nvPr/>
        </p:nvSpPr>
        <p:spPr>
          <a:xfrm>
            <a:off x="797948" y="6072629"/>
            <a:ext cx="7891780" cy="561975"/>
          </a:xfrm>
          <a:prstGeom prst="rect">
            <a:avLst/>
          </a:prstGeom>
        </p:spPr>
        <p:txBody>
          <a:bodyPr vert="horz" wrap="square" lIns="0" tIns="31750" rIns="0" bIns="0" rtlCol="0">
            <a:spAutoFit/>
          </a:bodyPr>
          <a:lstStyle/>
          <a:p>
            <a:pPr marL="12700" marR="5080">
              <a:lnSpc>
                <a:spcPts val="2060"/>
              </a:lnSpc>
              <a:spcBef>
                <a:spcPts val="250"/>
              </a:spcBef>
            </a:pPr>
            <a:r>
              <a:rPr sz="1800" b="1" i="1" dirty="0">
                <a:solidFill>
                  <a:srgbClr val="0000FF"/>
                </a:solidFill>
                <a:latin typeface="Arial"/>
                <a:cs typeface="Arial"/>
              </a:rPr>
              <a:t>Comment</a:t>
            </a:r>
            <a:r>
              <a:rPr sz="1800" b="1" i="1" spc="-15" dirty="0">
                <a:solidFill>
                  <a:srgbClr val="0000FF"/>
                </a:solidFill>
                <a:latin typeface="Arial"/>
                <a:cs typeface="Arial"/>
              </a:rPr>
              <a:t> </a:t>
            </a:r>
            <a:r>
              <a:rPr sz="1800" b="1" i="1" dirty="0">
                <a:solidFill>
                  <a:srgbClr val="0000FF"/>
                </a:solidFill>
                <a:latin typeface="Arial"/>
                <a:cs typeface="Arial"/>
              </a:rPr>
              <a:t>:</a:t>
            </a:r>
            <a:r>
              <a:rPr sz="1800" b="1" i="1" spc="-15" dirty="0">
                <a:solidFill>
                  <a:srgbClr val="0000FF"/>
                </a:solidFill>
                <a:latin typeface="Arial"/>
                <a:cs typeface="Arial"/>
              </a:rPr>
              <a:t> </a:t>
            </a:r>
            <a:r>
              <a:rPr sz="1800" b="1" i="1" dirty="0">
                <a:solidFill>
                  <a:srgbClr val="0000FF"/>
                </a:solidFill>
                <a:latin typeface="Arial"/>
                <a:cs typeface="Arial"/>
              </a:rPr>
              <a:t>label</a:t>
            </a:r>
            <a:r>
              <a:rPr sz="1800" b="1" i="1" spc="-5" dirty="0">
                <a:solidFill>
                  <a:srgbClr val="0000FF"/>
                </a:solidFill>
                <a:latin typeface="Arial"/>
                <a:cs typeface="Arial"/>
              </a:rPr>
              <a:t> </a:t>
            </a:r>
            <a:r>
              <a:rPr sz="1800" b="1" i="1" dirty="0">
                <a:solidFill>
                  <a:srgbClr val="0000FF"/>
                </a:solidFill>
                <a:latin typeface="Arial"/>
                <a:cs typeface="Arial"/>
              </a:rPr>
              <a:t>can</a:t>
            </a:r>
            <a:r>
              <a:rPr sz="1800" b="1" i="1" spc="-10" dirty="0">
                <a:solidFill>
                  <a:srgbClr val="0000FF"/>
                </a:solidFill>
                <a:latin typeface="Arial"/>
                <a:cs typeface="Arial"/>
              </a:rPr>
              <a:t> </a:t>
            </a:r>
            <a:r>
              <a:rPr sz="1800" b="1" i="1" dirty="0">
                <a:solidFill>
                  <a:srgbClr val="0000FF"/>
                </a:solidFill>
                <a:latin typeface="Arial"/>
                <a:cs typeface="Arial"/>
              </a:rPr>
              <a:t>also</a:t>
            </a:r>
            <a:r>
              <a:rPr sz="1800" b="1" i="1" spc="-5" dirty="0">
                <a:solidFill>
                  <a:srgbClr val="0000FF"/>
                </a:solidFill>
                <a:latin typeface="Arial"/>
                <a:cs typeface="Arial"/>
              </a:rPr>
              <a:t> </a:t>
            </a:r>
            <a:r>
              <a:rPr sz="1800" b="1" i="1" dirty="0">
                <a:solidFill>
                  <a:srgbClr val="0000FF"/>
                </a:solidFill>
                <a:latin typeface="Arial"/>
                <a:cs typeface="Arial"/>
              </a:rPr>
              <a:t>be</a:t>
            </a:r>
            <a:r>
              <a:rPr sz="1800" b="1" i="1" spc="-5" dirty="0">
                <a:solidFill>
                  <a:srgbClr val="0000FF"/>
                </a:solidFill>
                <a:latin typeface="Arial"/>
                <a:cs typeface="Arial"/>
              </a:rPr>
              <a:t> </a:t>
            </a:r>
            <a:r>
              <a:rPr sz="1800" b="1" i="1" dirty="0">
                <a:solidFill>
                  <a:srgbClr val="0000FF"/>
                </a:solidFill>
                <a:latin typeface="Arial"/>
                <a:cs typeface="Arial"/>
              </a:rPr>
              <a:t>use to</a:t>
            </a:r>
            <a:r>
              <a:rPr sz="1800" b="1" i="1" spc="-20" dirty="0">
                <a:solidFill>
                  <a:srgbClr val="0000FF"/>
                </a:solidFill>
                <a:latin typeface="Arial"/>
                <a:cs typeface="Arial"/>
              </a:rPr>
              <a:t> </a:t>
            </a:r>
            <a:r>
              <a:rPr sz="1800" b="1" i="1" dirty="0">
                <a:solidFill>
                  <a:srgbClr val="0000FF"/>
                </a:solidFill>
                <a:latin typeface="Arial"/>
                <a:cs typeface="Arial"/>
              </a:rPr>
              <a:t>connect</a:t>
            </a:r>
            <a:r>
              <a:rPr sz="1800" b="1" i="1" spc="-20" dirty="0">
                <a:solidFill>
                  <a:srgbClr val="0000FF"/>
                </a:solidFill>
                <a:latin typeface="Arial"/>
                <a:cs typeface="Arial"/>
              </a:rPr>
              <a:t> </a:t>
            </a:r>
            <a:r>
              <a:rPr sz="1800" b="1" i="1" dirty="0">
                <a:solidFill>
                  <a:srgbClr val="0000FF"/>
                </a:solidFill>
                <a:latin typeface="Arial"/>
                <a:cs typeface="Arial"/>
              </a:rPr>
              <a:t>2</a:t>
            </a:r>
            <a:r>
              <a:rPr sz="1800" b="1" i="1" spc="-5" dirty="0">
                <a:solidFill>
                  <a:srgbClr val="0000FF"/>
                </a:solidFill>
                <a:latin typeface="Arial"/>
                <a:cs typeface="Arial"/>
              </a:rPr>
              <a:t> </a:t>
            </a:r>
            <a:r>
              <a:rPr sz="1800" b="1" i="1" dirty="0">
                <a:solidFill>
                  <a:srgbClr val="0000FF"/>
                </a:solidFill>
                <a:latin typeface="Arial"/>
                <a:cs typeface="Arial"/>
              </a:rPr>
              <a:t>nodes.</a:t>
            </a:r>
            <a:r>
              <a:rPr sz="1800" b="1" i="1" spc="-15" dirty="0">
                <a:solidFill>
                  <a:srgbClr val="0000FF"/>
                </a:solidFill>
                <a:latin typeface="Arial"/>
                <a:cs typeface="Arial"/>
              </a:rPr>
              <a:t> </a:t>
            </a:r>
            <a:r>
              <a:rPr sz="1800" b="1" i="1" dirty="0">
                <a:solidFill>
                  <a:srgbClr val="0000FF"/>
                </a:solidFill>
                <a:latin typeface="Arial"/>
                <a:cs typeface="Arial"/>
              </a:rPr>
              <a:t>Just</a:t>
            </a:r>
            <a:r>
              <a:rPr sz="1800" b="1" i="1" spc="-15" dirty="0">
                <a:solidFill>
                  <a:srgbClr val="0000FF"/>
                </a:solidFill>
                <a:latin typeface="Arial"/>
                <a:cs typeface="Arial"/>
              </a:rPr>
              <a:t> </a:t>
            </a:r>
            <a:r>
              <a:rPr sz="1800" b="1" i="1" dirty="0">
                <a:solidFill>
                  <a:srgbClr val="0000FF"/>
                </a:solidFill>
                <a:latin typeface="Arial"/>
                <a:cs typeface="Arial"/>
              </a:rPr>
              <a:t>give</a:t>
            </a:r>
            <a:r>
              <a:rPr sz="1800" b="1" i="1" spc="-15" dirty="0">
                <a:solidFill>
                  <a:srgbClr val="0000FF"/>
                </a:solidFill>
                <a:latin typeface="Arial"/>
                <a:cs typeface="Arial"/>
              </a:rPr>
              <a:t> </a:t>
            </a:r>
            <a:r>
              <a:rPr sz="1800" b="1" i="1" dirty="0">
                <a:solidFill>
                  <a:srgbClr val="0000FF"/>
                </a:solidFill>
                <a:latin typeface="Arial"/>
                <a:cs typeface="Arial"/>
              </a:rPr>
              <a:t>the</a:t>
            </a:r>
            <a:r>
              <a:rPr sz="1800" b="1" i="1" spc="-20" dirty="0">
                <a:solidFill>
                  <a:srgbClr val="0000FF"/>
                </a:solidFill>
                <a:latin typeface="Arial"/>
                <a:cs typeface="Arial"/>
              </a:rPr>
              <a:t> same </a:t>
            </a:r>
            <a:r>
              <a:rPr sz="1800" b="1" i="1" dirty="0">
                <a:solidFill>
                  <a:srgbClr val="0000FF"/>
                </a:solidFill>
                <a:latin typeface="Arial"/>
                <a:cs typeface="Arial"/>
              </a:rPr>
              <a:t>name</a:t>
            </a:r>
            <a:r>
              <a:rPr sz="1800" b="1" i="1" spc="-20" dirty="0">
                <a:solidFill>
                  <a:srgbClr val="0000FF"/>
                </a:solidFill>
                <a:latin typeface="Arial"/>
                <a:cs typeface="Arial"/>
              </a:rPr>
              <a:t> </a:t>
            </a:r>
            <a:r>
              <a:rPr sz="1800" b="1" i="1" dirty="0">
                <a:solidFill>
                  <a:srgbClr val="0000FF"/>
                </a:solidFill>
                <a:latin typeface="Arial"/>
                <a:cs typeface="Arial"/>
              </a:rPr>
              <a:t>at</a:t>
            </a:r>
            <a:r>
              <a:rPr sz="1800" b="1" i="1" spc="5" dirty="0">
                <a:solidFill>
                  <a:srgbClr val="0000FF"/>
                </a:solidFill>
                <a:latin typeface="Arial"/>
                <a:cs typeface="Arial"/>
              </a:rPr>
              <a:t> </a:t>
            </a:r>
            <a:r>
              <a:rPr sz="1800" b="1" i="1" dirty="0">
                <a:solidFill>
                  <a:srgbClr val="0000FF"/>
                </a:solidFill>
                <a:latin typeface="Arial"/>
                <a:cs typeface="Arial"/>
              </a:rPr>
              <a:t>the</a:t>
            </a:r>
            <a:r>
              <a:rPr sz="1800" b="1" i="1" spc="-20" dirty="0">
                <a:solidFill>
                  <a:srgbClr val="0000FF"/>
                </a:solidFill>
                <a:latin typeface="Arial"/>
                <a:cs typeface="Arial"/>
              </a:rPr>
              <a:t> </a:t>
            </a:r>
            <a:r>
              <a:rPr sz="1800" b="1" i="1" dirty="0">
                <a:solidFill>
                  <a:srgbClr val="0000FF"/>
                </a:solidFill>
                <a:latin typeface="Arial"/>
                <a:cs typeface="Arial"/>
              </a:rPr>
              <a:t>2</a:t>
            </a:r>
            <a:r>
              <a:rPr sz="1800" b="1" i="1" spc="-25" dirty="0">
                <a:solidFill>
                  <a:srgbClr val="0000FF"/>
                </a:solidFill>
                <a:latin typeface="Arial"/>
                <a:cs typeface="Arial"/>
              </a:rPr>
              <a:t> </a:t>
            </a:r>
            <a:r>
              <a:rPr sz="1800" b="1" i="1" spc="-20" dirty="0">
                <a:solidFill>
                  <a:srgbClr val="0000FF"/>
                </a:solidFill>
                <a:latin typeface="Arial"/>
                <a:cs typeface="Arial"/>
              </a:rPr>
              <a:t>nodes</a:t>
            </a:r>
            <a:endParaRPr sz="1800">
              <a:latin typeface="Arial"/>
              <a:cs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18366" y="2270064"/>
            <a:ext cx="2875915" cy="2519045"/>
            <a:chOff x="1618366" y="2270064"/>
            <a:chExt cx="2875915" cy="2519045"/>
          </a:xfrm>
        </p:grpSpPr>
        <p:pic>
          <p:nvPicPr>
            <p:cNvPr id="3" name="object 3"/>
            <p:cNvPicPr/>
            <p:nvPr/>
          </p:nvPicPr>
          <p:blipFill>
            <a:blip r:embed="rId2" cstate="print"/>
            <a:stretch>
              <a:fillRect/>
            </a:stretch>
          </p:blipFill>
          <p:spPr>
            <a:xfrm>
              <a:off x="1850279" y="2270064"/>
              <a:ext cx="2643411" cy="2518622"/>
            </a:xfrm>
            <a:prstGeom prst="rect">
              <a:avLst/>
            </a:prstGeom>
          </p:spPr>
        </p:pic>
        <p:sp>
          <p:nvSpPr>
            <p:cNvPr id="4" name="object 4"/>
            <p:cNvSpPr/>
            <p:nvPr/>
          </p:nvSpPr>
          <p:spPr>
            <a:xfrm>
              <a:off x="1619890" y="3884675"/>
              <a:ext cx="675640" cy="74930"/>
            </a:xfrm>
            <a:custGeom>
              <a:avLst/>
              <a:gdLst/>
              <a:ahLst/>
              <a:cxnLst/>
              <a:rect l="l" t="t" r="r" b="b"/>
              <a:pathLst>
                <a:path w="675639" h="74929">
                  <a:moveTo>
                    <a:pt x="0" y="74675"/>
                  </a:moveTo>
                  <a:lnTo>
                    <a:pt x="675131" y="0"/>
                  </a:lnTo>
                </a:path>
              </a:pathLst>
            </a:custGeom>
            <a:ln w="3175">
              <a:solidFill>
                <a:srgbClr val="000000"/>
              </a:solidFill>
            </a:ln>
          </p:spPr>
          <p:txBody>
            <a:bodyPr wrap="square" lIns="0" tIns="0" rIns="0" bIns="0" rtlCol="0"/>
            <a:lstStyle/>
            <a:p>
              <a:endParaRPr/>
            </a:p>
          </p:txBody>
        </p:sp>
        <p:sp>
          <p:nvSpPr>
            <p:cNvPr id="5" name="object 5"/>
            <p:cNvSpPr/>
            <p:nvPr/>
          </p:nvSpPr>
          <p:spPr>
            <a:xfrm>
              <a:off x="2256922" y="3834383"/>
              <a:ext cx="166370" cy="108585"/>
            </a:xfrm>
            <a:custGeom>
              <a:avLst/>
              <a:gdLst/>
              <a:ahLst/>
              <a:cxnLst/>
              <a:rect l="l" t="t" r="r" b="b"/>
              <a:pathLst>
                <a:path w="166369" h="108585">
                  <a:moveTo>
                    <a:pt x="166115" y="36575"/>
                  </a:moveTo>
                  <a:lnTo>
                    <a:pt x="0" y="0"/>
                  </a:lnTo>
                  <a:lnTo>
                    <a:pt x="10667" y="108203"/>
                  </a:lnTo>
                  <a:lnTo>
                    <a:pt x="166115" y="36575"/>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325120" rIns="0" bIns="0" rtlCol="0">
            <a:spAutoFit/>
          </a:bodyPr>
          <a:lstStyle/>
          <a:p>
            <a:pPr marL="1945005">
              <a:lnSpc>
                <a:spcPct val="100000"/>
              </a:lnSpc>
              <a:spcBef>
                <a:spcPts val="100"/>
              </a:spcBef>
            </a:pPr>
            <a:r>
              <a:rPr dirty="0"/>
              <a:t>.OP</a:t>
            </a:r>
            <a:r>
              <a:rPr spc="-114" dirty="0"/>
              <a:t> </a:t>
            </a:r>
            <a:r>
              <a:rPr spc="-10" dirty="0"/>
              <a:t>analysis</a:t>
            </a:r>
          </a:p>
        </p:txBody>
      </p:sp>
      <p:sp>
        <p:nvSpPr>
          <p:cNvPr id="7" name="object 7"/>
          <p:cNvSpPr txBox="1"/>
          <p:nvPr/>
        </p:nvSpPr>
        <p:spPr>
          <a:xfrm>
            <a:off x="616592" y="1810003"/>
            <a:ext cx="81356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1.</a:t>
            </a:r>
            <a:r>
              <a:rPr sz="1800" spc="-35" dirty="0">
                <a:latin typeface="Arial MT"/>
                <a:cs typeface="Arial MT"/>
              </a:rPr>
              <a:t> </a:t>
            </a:r>
            <a:r>
              <a:rPr sz="1800" dirty="0">
                <a:latin typeface="Arial MT"/>
                <a:cs typeface="Arial MT"/>
              </a:rPr>
              <a:t>Draw</a:t>
            </a:r>
            <a:r>
              <a:rPr sz="1800" spc="-60" dirty="0">
                <a:latin typeface="Arial MT"/>
                <a:cs typeface="Arial MT"/>
              </a:rPr>
              <a:t> </a:t>
            </a:r>
            <a:r>
              <a:rPr sz="1800" dirty="0">
                <a:latin typeface="Arial MT"/>
                <a:cs typeface="Arial MT"/>
              </a:rPr>
              <a:t>the</a:t>
            </a:r>
            <a:r>
              <a:rPr sz="1800" spc="-30" dirty="0">
                <a:latin typeface="Arial MT"/>
                <a:cs typeface="Arial MT"/>
              </a:rPr>
              <a:t> </a:t>
            </a:r>
            <a:r>
              <a:rPr sz="1800" dirty="0">
                <a:latin typeface="Arial MT"/>
                <a:cs typeface="Arial MT"/>
              </a:rPr>
              <a:t>schematic</a:t>
            </a:r>
            <a:r>
              <a:rPr sz="1800" spc="-20" dirty="0">
                <a:latin typeface="Arial MT"/>
                <a:cs typeface="Arial MT"/>
              </a:rPr>
              <a:t> study, </a:t>
            </a:r>
            <a:r>
              <a:rPr sz="1800" dirty="0">
                <a:latin typeface="Arial MT"/>
                <a:cs typeface="Arial MT"/>
              </a:rPr>
              <a:t>and</a:t>
            </a:r>
            <a:r>
              <a:rPr sz="1800" spc="-30" dirty="0">
                <a:latin typeface="Arial MT"/>
                <a:cs typeface="Arial MT"/>
              </a:rPr>
              <a:t> </a:t>
            </a:r>
            <a:r>
              <a:rPr sz="1800" dirty="0">
                <a:latin typeface="Arial MT"/>
                <a:cs typeface="Arial MT"/>
              </a:rPr>
              <a:t>modifie</a:t>
            </a:r>
            <a:r>
              <a:rPr sz="1800" spc="-25" dirty="0">
                <a:latin typeface="Arial MT"/>
                <a:cs typeface="Arial MT"/>
              </a:rPr>
              <a:t> </a:t>
            </a:r>
            <a:r>
              <a:rPr sz="1800" dirty="0">
                <a:latin typeface="Arial MT"/>
                <a:cs typeface="Arial MT"/>
              </a:rPr>
              <a:t>(Right</a:t>
            </a:r>
            <a:r>
              <a:rPr sz="1800" spc="-20" dirty="0">
                <a:latin typeface="Arial MT"/>
                <a:cs typeface="Arial MT"/>
              </a:rPr>
              <a:t> </a:t>
            </a:r>
            <a:r>
              <a:rPr sz="1800" dirty="0">
                <a:latin typeface="Arial MT"/>
                <a:cs typeface="Arial MT"/>
              </a:rPr>
              <a:t>click</a:t>
            </a:r>
            <a:r>
              <a:rPr sz="1800" spc="-25" dirty="0">
                <a:latin typeface="Arial MT"/>
                <a:cs typeface="Arial MT"/>
              </a:rPr>
              <a:t> </a:t>
            </a:r>
            <a:r>
              <a:rPr sz="1800" dirty="0">
                <a:latin typeface="Arial MT"/>
                <a:cs typeface="Arial MT"/>
              </a:rPr>
              <a:t>on</a:t>
            </a:r>
            <a:r>
              <a:rPr sz="1800" spc="-25" dirty="0">
                <a:latin typeface="Arial MT"/>
                <a:cs typeface="Arial MT"/>
              </a:rPr>
              <a:t> </a:t>
            </a:r>
            <a:r>
              <a:rPr sz="1800" dirty="0">
                <a:latin typeface="Arial MT"/>
                <a:cs typeface="Arial MT"/>
              </a:rPr>
              <a:t>V)</a:t>
            </a:r>
            <a:r>
              <a:rPr sz="1800" spc="-25" dirty="0">
                <a:latin typeface="Arial MT"/>
                <a:cs typeface="Arial MT"/>
              </a:rPr>
              <a:t> </a:t>
            </a:r>
            <a:r>
              <a:rPr sz="1800" dirty="0">
                <a:latin typeface="Arial MT"/>
                <a:cs typeface="Arial MT"/>
              </a:rPr>
              <a:t>the</a:t>
            </a:r>
            <a:r>
              <a:rPr sz="1800" spc="-25" dirty="0">
                <a:latin typeface="Arial MT"/>
                <a:cs typeface="Arial MT"/>
              </a:rPr>
              <a:t> </a:t>
            </a:r>
            <a:r>
              <a:rPr sz="1800" dirty="0">
                <a:latin typeface="Arial MT"/>
                <a:cs typeface="Arial MT"/>
              </a:rPr>
              <a:t>DC</a:t>
            </a:r>
            <a:r>
              <a:rPr sz="1800" spc="-30" dirty="0">
                <a:latin typeface="Arial MT"/>
                <a:cs typeface="Arial MT"/>
              </a:rPr>
              <a:t> </a:t>
            </a:r>
            <a:r>
              <a:rPr sz="1800" dirty="0">
                <a:latin typeface="Arial MT"/>
                <a:cs typeface="Arial MT"/>
              </a:rPr>
              <a:t>voltage</a:t>
            </a:r>
            <a:r>
              <a:rPr sz="1800" spc="-25" dirty="0">
                <a:latin typeface="Arial MT"/>
                <a:cs typeface="Arial MT"/>
              </a:rPr>
              <a:t> </a:t>
            </a:r>
            <a:r>
              <a:rPr sz="1800" dirty="0">
                <a:latin typeface="Arial MT"/>
                <a:cs typeface="Arial MT"/>
              </a:rPr>
              <a:t>of</a:t>
            </a:r>
            <a:r>
              <a:rPr sz="1800" spc="-20" dirty="0">
                <a:latin typeface="Arial MT"/>
                <a:cs typeface="Arial MT"/>
              </a:rPr>
              <a:t> </a:t>
            </a:r>
            <a:r>
              <a:rPr sz="1800" spc="-25" dirty="0">
                <a:latin typeface="Arial MT"/>
                <a:cs typeface="Arial MT"/>
              </a:rPr>
              <a:t>V1</a:t>
            </a:r>
            <a:endParaRPr sz="1800">
              <a:latin typeface="Arial MT"/>
              <a:cs typeface="Arial MT"/>
            </a:endParaRPr>
          </a:p>
        </p:txBody>
      </p:sp>
      <p:sp>
        <p:nvSpPr>
          <p:cNvPr id="8" name="object 8"/>
          <p:cNvSpPr txBox="1"/>
          <p:nvPr/>
        </p:nvSpPr>
        <p:spPr>
          <a:xfrm>
            <a:off x="616592" y="3803394"/>
            <a:ext cx="2255520" cy="11258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DC</a:t>
            </a:r>
            <a:r>
              <a:rPr sz="1800" spc="-10" dirty="0">
                <a:latin typeface="Arial MT"/>
                <a:cs typeface="Arial MT"/>
              </a:rPr>
              <a:t> value</a:t>
            </a:r>
            <a:endParaRPr sz="1800">
              <a:latin typeface="Arial MT"/>
              <a:cs typeface="Arial MT"/>
            </a:endParaRPr>
          </a:p>
          <a:p>
            <a:pPr>
              <a:lnSpc>
                <a:spcPct val="100000"/>
              </a:lnSpc>
            </a:pPr>
            <a:endParaRPr sz="1800">
              <a:latin typeface="Arial MT"/>
              <a:cs typeface="Arial MT"/>
            </a:endParaRPr>
          </a:p>
          <a:p>
            <a:pPr>
              <a:lnSpc>
                <a:spcPct val="100000"/>
              </a:lnSpc>
              <a:spcBef>
                <a:spcPts val="200"/>
              </a:spcBef>
            </a:pPr>
            <a:endParaRPr sz="1800">
              <a:latin typeface="Arial MT"/>
              <a:cs typeface="Arial MT"/>
            </a:endParaRPr>
          </a:p>
          <a:p>
            <a:pPr marL="12700">
              <a:lnSpc>
                <a:spcPct val="100000"/>
              </a:lnSpc>
              <a:spcBef>
                <a:spcPts val="5"/>
              </a:spcBef>
            </a:pPr>
            <a:r>
              <a:rPr sz="1800" dirty="0">
                <a:latin typeface="Arial MT"/>
                <a:cs typeface="Arial MT"/>
              </a:rPr>
              <a:t>2.</a:t>
            </a:r>
            <a:r>
              <a:rPr sz="1800" spc="-25" dirty="0">
                <a:latin typeface="Arial MT"/>
                <a:cs typeface="Arial MT"/>
              </a:rPr>
              <a:t> </a:t>
            </a:r>
            <a:r>
              <a:rPr sz="1800" dirty="0">
                <a:latin typeface="Arial MT"/>
                <a:cs typeface="Arial MT"/>
              </a:rPr>
              <a:t>Setting</a:t>
            </a:r>
            <a:r>
              <a:rPr sz="1800" spc="-15" dirty="0">
                <a:latin typeface="Arial MT"/>
                <a:cs typeface="Arial MT"/>
              </a:rPr>
              <a:t> </a:t>
            </a:r>
            <a:r>
              <a:rPr sz="1800" dirty="0">
                <a:latin typeface="Arial MT"/>
                <a:cs typeface="Arial MT"/>
              </a:rPr>
              <a:t>the</a:t>
            </a:r>
            <a:r>
              <a:rPr sz="1800" spc="-15" dirty="0">
                <a:latin typeface="Arial MT"/>
                <a:cs typeface="Arial MT"/>
              </a:rPr>
              <a:t> </a:t>
            </a:r>
            <a:r>
              <a:rPr sz="1800" spc="-10" dirty="0">
                <a:latin typeface="Arial MT"/>
                <a:cs typeface="Arial MT"/>
              </a:rPr>
              <a:t>analysis</a:t>
            </a:r>
            <a:endParaRPr sz="1800">
              <a:latin typeface="Arial MT"/>
              <a:cs typeface="Arial MT"/>
            </a:endParaRPr>
          </a:p>
        </p:txBody>
      </p:sp>
      <p:pic>
        <p:nvPicPr>
          <p:cNvPr id="9" name="object 9"/>
          <p:cNvPicPr/>
          <p:nvPr/>
        </p:nvPicPr>
        <p:blipFill>
          <a:blip r:embed="rId3" cstate="print"/>
          <a:stretch>
            <a:fillRect/>
          </a:stretch>
        </p:blipFill>
        <p:spPr>
          <a:xfrm>
            <a:off x="1080395" y="5219700"/>
            <a:ext cx="3552444" cy="1981200"/>
          </a:xfrm>
          <a:prstGeom prst="rect">
            <a:avLst/>
          </a:prstGeom>
        </p:spPr>
      </p:pic>
      <p:grpSp>
        <p:nvGrpSpPr>
          <p:cNvPr id="10" name="object 10"/>
          <p:cNvGrpSpPr/>
          <p:nvPr/>
        </p:nvGrpSpPr>
        <p:grpSpPr>
          <a:xfrm>
            <a:off x="4858389" y="3779520"/>
            <a:ext cx="4861560" cy="3561715"/>
            <a:chOff x="4858389" y="3779520"/>
            <a:chExt cx="4861560" cy="3561715"/>
          </a:xfrm>
        </p:grpSpPr>
        <p:pic>
          <p:nvPicPr>
            <p:cNvPr id="11" name="object 11"/>
            <p:cNvPicPr/>
            <p:nvPr/>
          </p:nvPicPr>
          <p:blipFill>
            <a:blip r:embed="rId4" cstate="print"/>
            <a:stretch>
              <a:fillRect/>
            </a:stretch>
          </p:blipFill>
          <p:spPr>
            <a:xfrm>
              <a:off x="5434461" y="3779520"/>
              <a:ext cx="4285488" cy="3561588"/>
            </a:xfrm>
            <a:prstGeom prst="rect">
              <a:avLst/>
            </a:prstGeom>
          </p:spPr>
        </p:pic>
        <p:sp>
          <p:nvSpPr>
            <p:cNvPr id="12" name="object 12"/>
            <p:cNvSpPr/>
            <p:nvPr/>
          </p:nvSpPr>
          <p:spPr>
            <a:xfrm>
              <a:off x="4859913" y="4367784"/>
              <a:ext cx="3479800" cy="1393190"/>
            </a:xfrm>
            <a:custGeom>
              <a:avLst/>
              <a:gdLst/>
              <a:ahLst/>
              <a:cxnLst/>
              <a:rect l="l" t="t" r="r" b="b"/>
              <a:pathLst>
                <a:path w="3479800" h="1393189">
                  <a:moveTo>
                    <a:pt x="0" y="1392935"/>
                  </a:moveTo>
                  <a:lnTo>
                    <a:pt x="3479291" y="0"/>
                  </a:lnTo>
                </a:path>
              </a:pathLst>
            </a:custGeom>
            <a:ln w="3175">
              <a:solidFill>
                <a:srgbClr val="000000"/>
              </a:solidFill>
            </a:ln>
          </p:spPr>
          <p:txBody>
            <a:bodyPr wrap="square" lIns="0" tIns="0" rIns="0" bIns="0" rtlCol="0"/>
            <a:lstStyle/>
            <a:p>
              <a:endParaRPr/>
            </a:p>
          </p:txBody>
        </p:sp>
        <p:sp>
          <p:nvSpPr>
            <p:cNvPr id="13" name="object 13"/>
            <p:cNvSpPr/>
            <p:nvPr/>
          </p:nvSpPr>
          <p:spPr>
            <a:xfrm>
              <a:off x="8288913" y="4320540"/>
              <a:ext cx="170815" cy="109855"/>
            </a:xfrm>
            <a:custGeom>
              <a:avLst/>
              <a:gdLst/>
              <a:ahLst/>
              <a:cxnLst/>
              <a:rect l="l" t="t" r="r" b="b"/>
              <a:pathLst>
                <a:path w="170815" h="109854">
                  <a:moveTo>
                    <a:pt x="170687" y="0"/>
                  </a:moveTo>
                  <a:lnTo>
                    <a:pt x="0" y="9143"/>
                  </a:lnTo>
                  <a:lnTo>
                    <a:pt x="41147" y="109727"/>
                  </a:lnTo>
                  <a:lnTo>
                    <a:pt x="170687" y="0"/>
                  </a:lnTo>
                  <a:close/>
                </a:path>
              </a:pathLst>
            </a:custGeom>
            <a:solidFill>
              <a:srgbClr val="000000"/>
            </a:solidFill>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391</TotalTime>
  <Words>2518</Words>
  <Application>Microsoft Office PowerPoint</Application>
  <PresentationFormat>Custom</PresentationFormat>
  <Paragraphs>434</Paragraphs>
  <Slides>116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116</vt:i4>
      </vt:variant>
    </vt:vector>
  </HeadingPairs>
  <TitlesOfParts>
    <vt:vector size="127" baseType="lpstr">
      <vt:lpstr>Algerian</vt:lpstr>
      <vt:lpstr>Arial</vt:lpstr>
      <vt:lpstr>Arial MT</vt:lpstr>
      <vt:lpstr>Baskerville Old Face</vt:lpstr>
      <vt:lpstr>Calibri</vt:lpstr>
      <vt:lpstr>Cambria</vt:lpstr>
      <vt:lpstr>Google Sans</vt:lpstr>
      <vt:lpstr>Roboto</vt:lpstr>
      <vt:lpstr>Times New Roman</vt:lpstr>
      <vt:lpstr>Trebuchet MS</vt:lpstr>
      <vt:lpstr>Office Theme</vt:lpstr>
      <vt:lpstr>Workshop on  LT SPICE  &amp;  Hackathons  Tips and tricks</vt:lpstr>
      <vt:lpstr>PowerPoint Presentation</vt:lpstr>
      <vt:lpstr>PowerPoint Presentation</vt:lpstr>
      <vt:lpstr>PowerPoint Presentation</vt:lpstr>
      <vt:lpstr>PowerPoint Presentation</vt:lpstr>
      <vt:lpstr>PowerPoint Presentation</vt:lpstr>
      <vt:lpstr>LEARN APTITUDE </vt:lpstr>
      <vt:lpstr>PowerPoint Presentation</vt:lpstr>
      <vt:lpstr>Form a team and name the team </vt:lpstr>
      <vt:lpstr>Why IPR-Intellectual Property Rights is important to your project  </vt:lpstr>
      <vt:lpstr>PowerPoint Presentation</vt:lpstr>
      <vt:lpstr>Company name:JCB Machine name: Backhoe loaders</vt:lpstr>
      <vt:lpstr>Name the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WE FACED</vt:lpstr>
      <vt:lpstr>Future Implementations</vt:lpstr>
      <vt:lpstr>PowerPoint Presentation</vt:lpstr>
      <vt:lpstr>PowerPoint Presentation</vt:lpstr>
      <vt:lpstr>Revenue Stream</vt:lpstr>
      <vt:lpstr>Any testimonials received?</vt:lpstr>
      <vt:lpstr>PowerPoint Presentation</vt:lpstr>
      <vt:lpstr>PowerPoint Presentation</vt:lpstr>
      <vt:lpstr>PowerPoint Presentation</vt:lpstr>
      <vt:lpstr>PowerPoint Presentation</vt:lpstr>
      <vt:lpstr>Opportunity </vt:lpstr>
      <vt:lpstr>Platform</vt:lpstr>
      <vt:lpstr>PowerPoint Presentation</vt:lpstr>
      <vt:lpstr>PowerPoint Presentation</vt:lpstr>
      <vt:lpstr>PowerPoint Presentation</vt:lpstr>
      <vt:lpstr>Let’s play the GAME </vt:lpstr>
      <vt:lpstr>PowerPoint Presentation</vt:lpstr>
      <vt:lpstr>PowerPoint Presentation</vt:lpstr>
      <vt:lpstr>PowerPoint Presentation</vt:lpstr>
      <vt:lpstr>PowerPoint Presentation</vt:lpstr>
      <vt:lpstr>PowerPoint Presentation</vt:lpstr>
      <vt:lpstr>PowerPoint Presentation</vt:lpstr>
      <vt:lpstr>CONNECT IT…….!!!!!!</vt:lpstr>
      <vt:lpstr>PowerPoint Presentation</vt:lpstr>
      <vt:lpstr>CONNECT IT…….!!!!!!</vt:lpstr>
      <vt:lpstr>PowerPoint Presentation</vt:lpstr>
      <vt:lpstr>CONNECT IT…….!!!!!!</vt:lpstr>
      <vt:lpstr>PowerPoint Presentation</vt:lpstr>
      <vt:lpstr>CONNECT IT…….!!!!!!</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Where! Projects </vt:lpstr>
      <vt:lpstr>What is the role</vt:lpstr>
      <vt:lpstr>PowerPoint Presentation</vt:lpstr>
      <vt:lpstr>What and why LTSPICE</vt:lpstr>
      <vt:lpstr>Objective</vt:lpstr>
      <vt:lpstr>OVERVIEW</vt:lpstr>
      <vt:lpstr>Analysis</vt:lpstr>
      <vt:lpstr>Drawing schematic</vt:lpstr>
      <vt:lpstr>Drawing schematic</vt:lpstr>
      <vt:lpstr>Drawing schematic</vt:lpstr>
      <vt:lpstr>Drawing schematic</vt:lpstr>
      <vt:lpstr>.OP analysis</vt:lpstr>
      <vt:lpstr>.OP analysis</vt:lpstr>
      <vt:lpstr>.DC analysis</vt:lpstr>
      <vt:lpstr>.DC analysis</vt:lpstr>
      <vt:lpstr>.DC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IOT – ONLINE SIMLUATOR &amp; VLSI LAYOUT DESGIN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LTSPICE_BKBIET</dc:title>
  <dc:creator>fwatteau</dc:creator>
  <cp:lastModifiedBy>Suriyamoorthy R</cp:lastModifiedBy>
  <cp:revision>34</cp:revision>
  <dcterms:created xsi:type="dcterms:W3CDTF">2024-11-08T13:16:52Z</dcterms:created>
  <dcterms:modified xsi:type="dcterms:W3CDTF">2024-11-29T07:37:37Z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2012-04-19T00:00:00Z</vt:filetime>
  </property>
  <property fmtid="{D5CDD505-2E9C-101B-9397-08002B2CF9AE}" pid="3" name="Creator">
    <vt:lpwstr>PDFCreator Version 1.2.3</vt:lpwstr>
  </property>
  <property fmtid="{D5CDD505-2E9C-101B-9397-08002B2CF9AE}" pid="4" name="LastSaved">
    <vt:filetime>2024-11-08T00:00:00Z</vt:filetime>
  </property>
  <property fmtid="{D5CDD505-2E9C-101B-9397-08002B2CF9AE}" pid="5" name="Producer">
    <vt:lpwstr>GPL Ghostscript 9.04</vt:lpwstr>
  </property>
</Properties>
</file>